
<file path=[Content_Types].xml><?xml version="1.0" encoding="utf-8"?>
<Types xmlns="http://schemas.openxmlformats.org/package/2006/content-types">
  <Default ContentType="image/jpeg" Extension="jpg"/>
  <Default ContentType="application/xml" Extension="xml"/>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Master+xml" PartName="/ppt/slideMasters/slideMaster6.xml"/>
  <Override ContentType="application/vnd.openxmlformats-officedocument.presentationml.slideMaster+xml" PartName="/ppt/slideMasters/slideMaster5.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7.xml"/>
  <Override ContentType="application/vnd.openxmlformats-officedocument.theme+xml" PartName="/ppt/theme/theme6.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3"/>
    <p:sldMasterId id="2147483660" r:id="rId4"/>
    <p:sldMasterId id="2147483661" r:id="rId5"/>
    <p:sldMasterId id="2147483662" r:id="rId6"/>
    <p:sldMasterId id="2147483663" r:id="rId7"/>
    <p:sldMasterId id="2147483664" r:id="rId8"/>
  </p:sldMasterIdLst>
  <p:notesMasterIdLst>
    <p:notesMasterId r:id="rId9"/>
  </p:notesMasterIdLst>
  <p:sldIdLst>
    <p:sldId id="256" r:id="rId10"/>
    <p:sldId id="257" r:id="rId11"/>
    <p:sldId id="258" r:id="rId12"/>
    <p:sldId id="259" r:id="rId13"/>
    <p:sldId id="260" r:id="rId14"/>
    <p:sldId id="261" r:id="rId15"/>
    <p:sldId id="262" r:id="rId16"/>
    <p:sldId id="263" r:id="rId17"/>
    <p:sldId id="264" r:id="rId18"/>
    <p:sldId id="265" r:id="rId19"/>
    <p:sldId id="266" r:id="rId20"/>
    <p:sldId id="267" r:id="rId21"/>
    <p:sldId id="268" r:id="rId22"/>
    <p:sldId id="269" r:id="rId23"/>
    <p:sldId id="270" r:id="rId24"/>
    <p:sldId id="271" r:id="rId25"/>
    <p:sldId id="272" r:id="rId26"/>
    <p:sldId id="273" r:id="rId27"/>
    <p:sldId id="274" r:id="rId28"/>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1.xml"/><Relationship Id="rId22" Type="http://schemas.openxmlformats.org/officeDocument/2006/relationships/slide" Target="slides/slide13.xml"/><Relationship Id="rId21" Type="http://schemas.openxmlformats.org/officeDocument/2006/relationships/slide" Target="slides/slide12.xml"/><Relationship Id="rId24" Type="http://schemas.openxmlformats.org/officeDocument/2006/relationships/slide" Target="slides/slide15.xml"/><Relationship Id="rId23" Type="http://schemas.openxmlformats.org/officeDocument/2006/relationships/slide" Target="slides/slide14.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notesMaster" Target="notesMasters/notesMaster1.xml"/><Relationship Id="rId26" Type="http://schemas.openxmlformats.org/officeDocument/2006/relationships/slide" Target="slides/slide17.xml"/><Relationship Id="rId25" Type="http://schemas.openxmlformats.org/officeDocument/2006/relationships/slide" Target="slides/slide16.xml"/><Relationship Id="rId28" Type="http://schemas.openxmlformats.org/officeDocument/2006/relationships/slide" Target="slides/slide19.xml"/><Relationship Id="rId27" Type="http://schemas.openxmlformats.org/officeDocument/2006/relationships/slide" Target="slides/slide18.xml"/><Relationship Id="rId5" Type="http://schemas.openxmlformats.org/officeDocument/2006/relationships/slideMaster" Target="slideMasters/slideMaster3.xml"/><Relationship Id="rId6" Type="http://schemas.openxmlformats.org/officeDocument/2006/relationships/slideMaster" Target="slideMasters/slideMaster4.xml"/><Relationship Id="rId7" Type="http://schemas.openxmlformats.org/officeDocument/2006/relationships/slideMaster" Target="slideMasters/slideMaster5.xml"/><Relationship Id="rId8" Type="http://schemas.openxmlformats.org/officeDocument/2006/relationships/slideMaster" Target="slideMasters/slideMaster6.xml"/><Relationship Id="rId11" Type="http://schemas.openxmlformats.org/officeDocument/2006/relationships/slide" Target="slides/slide2.xml"/><Relationship Id="rId10" Type="http://schemas.openxmlformats.org/officeDocument/2006/relationships/slide" Target="slides/slide1.xml"/><Relationship Id="rId13" Type="http://schemas.openxmlformats.org/officeDocument/2006/relationships/slide" Target="slides/slide4.xml"/><Relationship Id="rId12" Type="http://schemas.openxmlformats.org/officeDocument/2006/relationships/slide" Target="slides/slide3.xml"/><Relationship Id="rId15" Type="http://schemas.openxmlformats.org/officeDocument/2006/relationships/slide" Target="slides/slide6.xml"/><Relationship Id="rId14" Type="http://schemas.openxmlformats.org/officeDocument/2006/relationships/slide" Target="slides/slide5.xml"/><Relationship Id="rId17" Type="http://schemas.openxmlformats.org/officeDocument/2006/relationships/slide" Target="slides/slide8.xml"/><Relationship Id="rId16" Type="http://schemas.openxmlformats.org/officeDocument/2006/relationships/slide" Target="slides/slide7.xml"/><Relationship Id="rId19" Type="http://schemas.openxmlformats.org/officeDocument/2006/relationships/slide" Target="slides/slide10.xml"/><Relationship Id="rId18"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 name="Shape 83"/>
        <p:cNvGrpSpPr/>
        <p:nvPr/>
      </p:nvGrpSpPr>
      <p:grpSpPr>
        <a:xfrm>
          <a:off x="0" y="0"/>
          <a:ext cx="0" cy="0"/>
          <a:chOff x="0" y="0"/>
          <a:chExt cx="0" cy="0"/>
        </a:xfrm>
      </p:grpSpPr>
      <p:sp>
        <p:nvSpPr>
          <p:cNvPr id="84" name="Shape 84"/>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85" name="Shape 85"/>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8" name="Shape 138"/>
        <p:cNvGrpSpPr/>
        <p:nvPr/>
      </p:nvGrpSpPr>
      <p:grpSpPr>
        <a:xfrm>
          <a:off x="0" y="0"/>
          <a:ext cx="0" cy="0"/>
          <a:chOff x="0" y="0"/>
          <a:chExt cx="0" cy="0"/>
        </a:xfrm>
      </p:grpSpPr>
      <p:sp>
        <p:nvSpPr>
          <p:cNvPr id="139" name="Shape 139"/>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40" name="Shape 140"/>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3" name="Shape 143"/>
        <p:cNvGrpSpPr/>
        <p:nvPr/>
      </p:nvGrpSpPr>
      <p:grpSpPr>
        <a:xfrm>
          <a:off x="0" y="0"/>
          <a:ext cx="0" cy="0"/>
          <a:chOff x="0" y="0"/>
          <a:chExt cx="0" cy="0"/>
        </a:xfrm>
      </p:grpSpPr>
      <p:sp>
        <p:nvSpPr>
          <p:cNvPr id="144" name="Shape 144"/>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45" name="Shape 145"/>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9" name="Shape 149"/>
        <p:cNvGrpSpPr/>
        <p:nvPr/>
      </p:nvGrpSpPr>
      <p:grpSpPr>
        <a:xfrm>
          <a:off x="0" y="0"/>
          <a:ext cx="0" cy="0"/>
          <a:chOff x="0" y="0"/>
          <a:chExt cx="0" cy="0"/>
        </a:xfrm>
      </p:grpSpPr>
      <p:sp>
        <p:nvSpPr>
          <p:cNvPr id="150" name="Shape 150"/>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51" name="Shape 151"/>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4" name="Shape 154"/>
        <p:cNvGrpSpPr/>
        <p:nvPr/>
      </p:nvGrpSpPr>
      <p:grpSpPr>
        <a:xfrm>
          <a:off x="0" y="0"/>
          <a:ext cx="0" cy="0"/>
          <a:chOff x="0" y="0"/>
          <a:chExt cx="0" cy="0"/>
        </a:xfrm>
      </p:grpSpPr>
      <p:sp>
        <p:nvSpPr>
          <p:cNvPr id="155" name="Shape 155"/>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56" name="Shape 156"/>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 name="Shape 159"/>
        <p:cNvGrpSpPr/>
        <p:nvPr/>
      </p:nvGrpSpPr>
      <p:grpSpPr>
        <a:xfrm>
          <a:off x="0" y="0"/>
          <a:ext cx="0" cy="0"/>
          <a:chOff x="0" y="0"/>
          <a:chExt cx="0" cy="0"/>
        </a:xfrm>
      </p:grpSpPr>
      <p:sp>
        <p:nvSpPr>
          <p:cNvPr id="160" name="Shape 160"/>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61" name="Shape 161"/>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5" name="Shape 165"/>
        <p:cNvGrpSpPr/>
        <p:nvPr/>
      </p:nvGrpSpPr>
      <p:grpSpPr>
        <a:xfrm>
          <a:off x="0" y="0"/>
          <a:ext cx="0" cy="0"/>
          <a:chOff x="0" y="0"/>
          <a:chExt cx="0" cy="0"/>
        </a:xfrm>
      </p:grpSpPr>
      <p:sp>
        <p:nvSpPr>
          <p:cNvPr id="166" name="Shape 166"/>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67" name="Shape 167"/>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0" name="Shape 170"/>
        <p:cNvGrpSpPr/>
        <p:nvPr/>
      </p:nvGrpSpPr>
      <p:grpSpPr>
        <a:xfrm>
          <a:off x="0" y="0"/>
          <a:ext cx="0" cy="0"/>
          <a:chOff x="0" y="0"/>
          <a:chExt cx="0" cy="0"/>
        </a:xfrm>
      </p:grpSpPr>
      <p:sp>
        <p:nvSpPr>
          <p:cNvPr id="171" name="Shape 171"/>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72" name="Shape 172"/>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6" name="Shape 176"/>
        <p:cNvGrpSpPr/>
        <p:nvPr/>
      </p:nvGrpSpPr>
      <p:grpSpPr>
        <a:xfrm>
          <a:off x="0" y="0"/>
          <a:ext cx="0" cy="0"/>
          <a:chOff x="0" y="0"/>
          <a:chExt cx="0" cy="0"/>
        </a:xfrm>
      </p:grpSpPr>
      <p:sp>
        <p:nvSpPr>
          <p:cNvPr id="177" name="Shape 177"/>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78" name="Shape 178"/>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2" name="Shape 182"/>
        <p:cNvGrpSpPr/>
        <p:nvPr/>
      </p:nvGrpSpPr>
      <p:grpSpPr>
        <a:xfrm>
          <a:off x="0" y="0"/>
          <a:ext cx="0" cy="0"/>
          <a:chOff x="0" y="0"/>
          <a:chExt cx="0" cy="0"/>
        </a:xfrm>
      </p:grpSpPr>
      <p:sp>
        <p:nvSpPr>
          <p:cNvPr id="183" name="Shape 183"/>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84" name="Shape 184"/>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8" name="Shape 188"/>
        <p:cNvGrpSpPr/>
        <p:nvPr/>
      </p:nvGrpSpPr>
      <p:grpSpPr>
        <a:xfrm>
          <a:off x="0" y="0"/>
          <a:ext cx="0" cy="0"/>
          <a:chOff x="0" y="0"/>
          <a:chExt cx="0" cy="0"/>
        </a:xfrm>
      </p:grpSpPr>
      <p:sp>
        <p:nvSpPr>
          <p:cNvPr id="189" name="Shape 189"/>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90" name="Shape 190"/>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9" name="Shape 89"/>
        <p:cNvGrpSpPr/>
        <p:nvPr/>
      </p:nvGrpSpPr>
      <p:grpSpPr>
        <a:xfrm>
          <a:off x="0" y="0"/>
          <a:ext cx="0" cy="0"/>
          <a:chOff x="0" y="0"/>
          <a:chExt cx="0" cy="0"/>
        </a:xfrm>
      </p:grpSpPr>
      <p:sp>
        <p:nvSpPr>
          <p:cNvPr id="90" name="Shape 90"/>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91" name="Shape 91"/>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 name="Shape 95"/>
        <p:cNvGrpSpPr/>
        <p:nvPr/>
      </p:nvGrpSpPr>
      <p:grpSpPr>
        <a:xfrm>
          <a:off x="0" y="0"/>
          <a:ext cx="0" cy="0"/>
          <a:chOff x="0" y="0"/>
          <a:chExt cx="0" cy="0"/>
        </a:xfrm>
      </p:grpSpPr>
      <p:sp>
        <p:nvSpPr>
          <p:cNvPr id="96" name="Shape 96"/>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97" name="Shape 97"/>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1" name="Shape 101"/>
        <p:cNvGrpSpPr/>
        <p:nvPr/>
      </p:nvGrpSpPr>
      <p:grpSpPr>
        <a:xfrm>
          <a:off x="0" y="0"/>
          <a:ext cx="0" cy="0"/>
          <a:chOff x="0" y="0"/>
          <a:chExt cx="0" cy="0"/>
        </a:xfrm>
      </p:grpSpPr>
      <p:sp>
        <p:nvSpPr>
          <p:cNvPr id="102" name="Shape 102"/>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03" name="Shape 10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7" name="Shape 107"/>
        <p:cNvGrpSpPr/>
        <p:nvPr/>
      </p:nvGrpSpPr>
      <p:grpSpPr>
        <a:xfrm>
          <a:off x="0" y="0"/>
          <a:ext cx="0" cy="0"/>
          <a:chOff x="0" y="0"/>
          <a:chExt cx="0" cy="0"/>
        </a:xfrm>
      </p:grpSpPr>
      <p:sp>
        <p:nvSpPr>
          <p:cNvPr id="108" name="Shape 108"/>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09" name="Shape 109"/>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4" name="Shape 114"/>
        <p:cNvGrpSpPr/>
        <p:nvPr/>
      </p:nvGrpSpPr>
      <p:grpSpPr>
        <a:xfrm>
          <a:off x="0" y="0"/>
          <a:ext cx="0" cy="0"/>
          <a:chOff x="0" y="0"/>
          <a:chExt cx="0" cy="0"/>
        </a:xfrm>
      </p:grpSpPr>
      <p:sp>
        <p:nvSpPr>
          <p:cNvPr id="115" name="Shape 115"/>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16" name="Shape 116"/>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0" name="Shape 120"/>
        <p:cNvGrpSpPr/>
        <p:nvPr/>
      </p:nvGrpSpPr>
      <p:grpSpPr>
        <a:xfrm>
          <a:off x="0" y="0"/>
          <a:ext cx="0" cy="0"/>
          <a:chOff x="0" y="0"/>
          <a:chExt cx="0" cy="0"/>
        </a:xfrm>
      </p:grpSpPr>
      <p:sp>
        <p:nvSpPr>
          <p:cNvPr id="121" name="Shape 121"/>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22" name="Shape 122"/>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 name="Shape 127"/>
        <p:cNvGrpSpPr/>
        <p:nvPr/>
      </p:nvGrpSpPr>
      <p:grpSpPr>
        <a:xfrm>
          <a:off x="0" y="0"/>
          <a:ext cx="0" cy="0"/>
          <a:chOff x="0" y="0"/>
          <a:chExt cx="0" cy="0"/>
        </a:xfrm>
      </p:grpSpPr>
      <p:sp>
        <p:nvSpPr>
          <p:cNvPr id="128" name="Shape 128"/>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29" name="Shape 129"/>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 name="Shape 132"/>
        <p:cNvGrpSpPr/>
        <p:nvPr/>
      </p:nvGrpSpPr>
      <p:grpSpPr>
        <a:xfrm>
          <a:off x="0" y="0"/>
          <a:ext cx="0" cy="0"/>
          <a:chOff x="0" y="0"/>
          <a:chExt cx="0" cy="0"/>
        </a:xfrm>
      </p:grpSpPr>
      <p:sp>
        <p:nvSpPr>
          <p:cNvPr id="133" name="Shape 133"/>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34" name="Shape 134"/>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itleAndTx">
  <p:cSld name="VERTICAL_TITLE_AND_VERTICAL_TEXT">
    <p:spTree>
      <p:nvGrpSpPr>
        <p:cNvPr id="11" name="Shape 11"/>
        <p:cNvGrpSpPr/>
        <p:nvPr/>
      </p:nvGrpSpPr>
      <p:grpSpPr>
        <a:xfrm>
          <a:off x="0" y="0"/>
          <a:ext cx="0" cy="0"/>
          <a:chOff x="0" y="0"/>
          <a:chExt cx="0" cy="0"/>
        </a:xfrm>
      </p:grpSpPr>
      <p:sp>
        <p:nvSpPr>
          <p:cNvPr id="12" name="Shape 12"/>
          <p:cNvSpPr txBox="1"/>
          <p:nvPr>
            <p:ph type="title"/>
          </p:nvPr>
        </p:nvSpPr>
        <p:spPr>
          <a:xfrm rot="5400000">
            <a:off x="4732337" y="2171700"/>
            <a:ext cx="5851525" cy="2057400"/>
          </a:xfrm>
          <a:prstGeom prst="rect">
            <a:avLst/>
          </a:prstGeom>
          <a:noFill/>
          <a:ln>
            <a:noFill/>
          </a:ln>
        </p:spPr>
        <p:txBody>
          <a:bodyPr anchorCtr="0" anchor="t" bIns="91425" lIns="91425" rIns="91425" wrap="square" tIns="91425"/>
          <a:lstStyle>
            <a:lvl1pPr lvl="0" rtl="0" algn="l">
              <a:spcBef>
                <a:spcPts val="0"/>
              </a:spcBef>
              <a:spcAft>
                <a:spcPts val="0"/>
              </a:spcAft>
              <a:buClr>
                <a:srgbClr val="F9F9F9"/>
              </a:buClr>
              <a:buSzPts val="1400"/>
              <a:buNone/>
              <a:defRPr b="0" sz="4200">
                <a:solidFill>
                  <a:srgbClr val="F9F9F9"/>
                </a:solidFill>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3" name="Shape 13"/>
          <p:cNvSpPr txBox="1"/>
          <p:nvPr>
            <p:ph idx="1" type="body"/>
          </p:nvPr>
        </p:nvSpPr>
        <p:spPr>
          <a:xfrm rot="5400000">
            <a:off x="541338" y="190501"/>
            <a:ext cx="5851525" cy="6019800"/>
          </a:xfrm>
          <a:prstGeom prst="rect">
            <a:avLst/>
          </a:prstGeom>
          <a:noFill/>
          <a:ln>
            <a:noFill/>
          </a:ln>
        </p:spPr>
        <p:txBody>
          <a:bodyPr anchorCtr="0" anchor="t" bIns="91425" lIns="91425" rIns="91425" wrap="square" tIns="91425"/>
          <a:lstStyle>
            <a:lvl1pPr indent="-317500" lvl="0" marL="457200" rtl="0" algn="l">
              <a:spcBef>
                <a:spcPts val="600"/>
              </a:spcBef>
              <a:spcAft>
                <a:spcPts val="0"/>
              </a:spcAft>
              <a:buClr>
                <a:schemeClr val="accent2"/>
              </a:buClr>
              <a:buSzPts val="1400"/>
              <a:buChar char="●"/>
              <a:defRPr sz="2600">
                <a:solidFill>
                  <a:schemeClr val="lt1"/>
                </a:solidFill>
              </a:defRPr>
            </a:lvl1pPr>
            <a:lvl2pPr indent="-317500" lvl="1" marL="914400" rtl="0" algn="l">
              <a:spcBef>
                <a:spcPts val="0"/>
              </a:spcBef>
              <a:spcAft>
                <a:spcPts val="0"/>
              </a:spcAft>
              <a:buClr>
                <a:srgbClr val="D6903E"/>
              </a:buClr>
              <a:buSzPts val="1400"/>
              <a:buChar char="●"/>
              <a:defRPr sz="2400">
                <a:solidFill>
                  <a:schemeClr val="lt2"/>
                </a:solidFill>
              </a:defRPr>
            </a:lvl2pPr>
            <a:lvl3pPr indent="-317500" lvl="2" marL="1371600" rtl="0" algn="l">
              <a:spcBef>
                <a:spcPts val="0"/>
              </a:spcBef>
              <a:spcAft>
                <a:spcPts val="0"/>
              </a:spcAft>
              <a:buClr>
                <a:srgbClr val="B27834"/>
              </a:buClr>
              <a:buSzPts val="1400"/>
              <a:buChar char="●"/>
              <a:defRPr sz="2100">
                <a:solidFill>
                  <a:schemeClr val="lt1"/>
                </a:solidFill>
              </a:defRPr>
            </a:lvl3pPr>
            <a:lvl4pPr indent="-317500" lvl="3" marL="1828800" rtl="0" algn="l">
              <a:spcBef>
                <a:spcPts val="0"/>
              </a:spcBef>
              <a:spcAft>
                <a:spcPts val="0"/>
              </a:spcAft>
              <a:buClr>
                <a:srgbClr val="D6903E"/>
              </a:buClr>
              <a:buSzPts val="1400"/>
              <a:buChar char="●"/>
              <a:defRPr sz="1900">
                <a:solidFill>
                  <a:schemeClr val="lt1"/>
                </a:solidFill>
              </a:defRPr>
            </a:lvl4pPr>
            <a:lvl5pPr indent="-317500" lvl="4" marL="2286000" rtl="0" algn="l">
              <a:spcBef>
                <a:spcPts val="0"/>
              </a:spcBef>
              <a:spcAft>
                <a:spcPts val="0"/>
              </a:spcAft>
              <a:buClr>
                <a:srgbClr val="D6903E"/>
              </a:buClr>
              <a:buSzPts val="1400"/>
              <a:buChar char="●"/>
              <a:defRPr sz="1600">
                <a:solidFill>
                  <a:schemeClr val="lt1"/>
                </a:solidFill>
              </a:defRPr>
            </a:lvl5pPr>
            <a:lvl6pPr indent="-317500" lvl="5" marL="2743200" rtl="0" algn="l">
              <a:spcBef>
                <a:spcPts val="0"/>
              </a:spcBef>
              <a:spcAft>
                <a:spcPts val="0"/>
              </a:spcAft>
              <a:buClr>
                <a:srgbClr val="D6903E"/>
              </a:buClr>
              <a:buSzPts val="1400"/>
              <a:buChar char="●"/>
              <a:defRPr sz="1700">
                <a:solidFill>
                  <a:schemeClr val="lt1"/>
                </a:solidFill>
              </a:defRPr>
            </a:lvl6pPr>
            <a:lvl7pPr indent="-317500" lvl="6" marL="3200400" rtl="0" algn="l">
              <a:spcBef>
                <a:spcPts val="0"/>
              </a:spcBef>
              <a:spcAft>
                <a:spcPts val="0"/>
              </a:spcAft>
              <a:buClr>
                <a:srgbClr val="D6903E"/>
              </a:buClr>
              <a:buSzPts val="1400"/>
              <a:buChar char="●"/>
              <a:defRPr sz="1600">
                <a:solidFill>
                  <a:schemeClr val="lt1"/>
                </a:solidFill>
              </a:defRPr>
            </a:lvl7pPr>
            <a:lvl8pPr indent="-317500" lvl="7" marL="3657600" rtl="0" algn="l">
              <a:spcBef>
                <a:spcPts val="0"/>
              </a:spcBef>
              <a:spcAft>
                <a:spcPts val="0"/>
              </a:spcAft>
              <a:buClr>
                <a:srgbClr val="D6903E"/>
              </a:buClr>
              <a:buSzPts val="1400"/>
              <a:buChar char="●"/>
              <a:defRPr sz="1500">
                <a:solidFill>
                  <a:schemeClr val="lt1"/>
                </a:solidFill>
              </a:defRPr>
            </a:lvl8pPr>
            <a:lvl9pPr indent="-317500" lvl="8" marL="4114800" rtl="0" algn="l">
              <a:spcBef>
                <a:spcPts val="0"/>
              </a:spcBef>
              <a:spcAft>
                <a:spcPts val="0"/>
              </a:spcAft>
              <a:buClr>
                <a:srgbClr val="D6903E"/>
              </a:buClr>
              <a:buSzPts val="1400"/>
              <a:buChar char="●"/>
              <a:defRPr sz="1500">
                <a:solidFill>
                  <a:schemeClr val="lt1"/>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Tx">
  <p:cSld name="OBJECT_WITH_CAPTION_TEXT">
    <p:spTree>
      <p:nvGrpSpPr>
        <p:cNvPr id="69" name="Shape 69"/>
        <p:cNvGrpSpPr/>
        <p:nvPr/>
      </p:nvGrpSpPr>
      <p:grpSpPr>
        <a:xfrm>
          <a:off x="0" y="0"/>
          <a:ext cx="0" cy="0"/>
          <a:chOff x="0" y="0"/>
          <a:chExt cx="0" cy="0"/>
        </a:xfrm>
      </p:grpSpPr>
      <p:sp>
        <p:nvSpPr>
          <p:cNvPr id="70" name="Shape 70"/>
          <p:cNvSpPr txBox="1"/>
          <p:nvPr>
            <p:ph idx="1" type="body"/>
          </p:nvPr>
        </p:nvSpPr>
        <p:spPr>
          <a:xfrm>
            <a:off x="457200" y="457200"/>
            <a:ext cx="6248400" cy="5715000"/>
          </a:xfrm>
          <a:prstGeom prst="rect">
            <a:avLst/>
          </a:prstGeom>
          <a:noFill/>
          <a:ln>
            <a:noFill/>
          </a:ln>
        </p:spPr>
        <p:txBody>
          <a:bodyPr anchorCtr="0" anchor="t" bIns="91425" lIns="91425" rIns="91425" wrap="square" tIns="91425"/>
          <a:lstStyle>
            <a:lvl1pPr indent="-317500" lvl="0" marL="457200" rtl="0" algn="l">
              <a:spcBef>
                <a:spcPts val="600"/>
              </a:spcBef>
              <a:spcAft>
                <a:spcPts val="0"/>
              </a:spcAft>
              <a:buClr>
                <a:schemeClr val="accent2"/>
              </a:buClr>
              <a:buSzPts val="1400"/>
              <a:buChar char="●"/>
              <a:defRPr sz="2600">
                <a:solidFill>
                  <a:schemeClr val="lt1"/>
                </a:solidFill>
              </a:defRPr>
            </a:lvl1pPr>
            <a:lvl2pPr indent="-317500" lvl="1" marL="914400" rtl="0" algn="l">
              <a:spcBef>
                <a:spcPts val="0"/>
              </a:spcBef>
              <a:spcAft>
                <a:spcPts val="0"/>
              </a:spcAft>
              <a:buClr>
                <a:srgbClr val="D6903E"/>
              </a:buClr>
              <a:buSzPts val="1400"/>
              <a:buChar char="●"/>
              <a:defRPr sz="2400">
                <a:solidFill>
                  <a:schemeClr val="lt2"/>
                </a:solidFill>
              </a:defRPr>
            </a:lvl2pPr>
            <a:lvl3pPr indent="-317500" lvl="2" marL="1371600" rtl="0" algn="l">
              <a:spcBef>
                <a:spcPts val="0"/>
              </a:spcBef>
              <a:spcAft>
                <a:spcPts val="0"/>
              </a:spcAft>
              <a:buClr>
                <a:srgbClr val="B27834"/>
              </a:buClr>
              <a:buSzPts val="1400"/>
              <a:buChar char="●"/>
              <a:defRPr sz="2100">
                <a:solidFill>
                  <a:schemeClr val="lt1"/>
                </a:solidFill>
              </a:defRPr>
            </a:lvl3pPr>
            <a:lvl4pPr indent="-317500" lvl="3" marL="1828800" rtl="0" algn="l">
              <a:spcBef>
                <a:spcPts val="0"/>
              </a:spcBef>
              <a:spcAft>
                <a:spcPts val="0"/>
              </a:spcAft>
              <a:buClr>
                <a:srgbClr val="D6903E"/>
              </a:buClr>
              <a:buSzPts val="1400"/>
              <a:buChar char="●"/>
              <a:defRPr sz="1900">
                <a:solidFill>
                  <a:schemeClr val="lt1"/>
                </a:solidFill>
              </a:defRPr>
            </a:lvl4pPr>
            <a:lvl5pPr indent="-317500" lvl="4" marL="2286000" rtl="0" algn="l">
              <a:spcBef>
                <a:spcPts val="0"/>
              </a:spcBef>
              <a:spcAft>
                <a:spcPts val="0"/>
              </a:spcAft>
              <a:buClr>
                <a:srgbClr val="D6903E"/>
              </a:buClr>
              <a:buSzPts val="1400"/>
              <a:buChar char="●"/>
              <a:defRPr sz="1600">
                <a:solidFill>
                  <a:schemeClr val="lt1"/>
                </a:solidFill>
              </a:defRPr>
            </a:lvl5pPr>
            <a:lvl6pPr indent="-317500" lvl="5" marL="2743200" rtl="0" algn="l">
              <a:spcBef>
                <a:spcPts val="0"/>
              </a:spcBef>
              <a:spcAft>
                <a:spcPts val="0"/>
              </a:spcAft>
              <a:buClr>
                <a:srgbClr val="D6903E"/>
              </a:buClr>
              <a:buSzPts val="1400"/>
              <a:buChar char="●"/>
              <a:defRPr sz="1700">
                <a:solidFill>
                  <a:schemeClr val="lt1"/>
                </a:solidFill>
              </a:defRPr>
            </a:lvl6pPr>
            <a:lvl7pPr indent="-317500" lvl="6" marL="3200400" rtl="0" algn="l">
              <a:spcBef>
                <a:spcPts val="0"/>
              </a:spcBef>
              <a:spcAft>
                <a:spcPts val="0"/>
              </a:spcAft>
              <a:buClr>
                <a:srgbClr val="D6903E"/>
              </a:buClr>
              <a:buSzPts val="1400"/>
              <a:buChar char="●"/>
              <a:defRPr sz="1600">
                <a:solidFill>
                  <a:schemeClr val="lt1"/>
                </a:solidFill>
              </a:defRPr>
            </a:lvl7pPr>
            <a:lvl8pPr indent="-317500" lvl="7" marL="3657600" rtl="0" algn="l">
              <a:spcBef>
                <a:spcPts val="0"/>
              </a:spcBef>
              <a:spcAft>
                <a:spcPts val="0"/>
              </a:spcAft>
              <a:buClr>
                <a:srgbClr val="D6903E"/>
              </a:buClr>
              <a:buSzPts val="1400"/>
              <a:buChar char="●"/>
              <a:defRPr sz="1500">
                <a:solidFill>
                  <a:schemeClr val="lt1"/>
                </a:solidFill>
              </a:defRPr>
            </a:lvl8pPr>
            <a:lvl9pPr indent="-317500" lvl="8" marL="4114800" rtl="0" algn="l">
              <a:spcBef>
                <a:spcPts val="0"/>
              </a:spcBef>
              <a:spcAft>
                <a:spcPts val="0"/>
              </a:spcAft>
              <a:buClr>
                <a:srgbClr val="D6903E"/>
              </a:buClr>
              <a:buSzPts val="1400"/>
              <a:buChar char="●"/>
              <a:defRPr sz="1500">
                <a:solidFill>
                  <a:schemeClr val="lt1"/>
                </a:solidFill>
              </a:defRPr>
            </a:lvl9pPr>
          </a:lstStyle>
          <a:p/>
        </p:txBody>
      </p:sp>
      <p:sp>
        <p:nvSpPr>
          <p:cNvPr id="71" name="Shape 71"/>
          <p:cNvSpPr txBox="1"/>
          <p:nvPr>
            <p:ph idx="2" type="body"/>
          </p:nvPr>
        </p:nvSpPr>
        <p:spPr>
          <a:xfrm>
            <a:off x="6781800" y="1600200"/>
            <a:ext cx="1984248" cy="3733800"/>
          </a:xfrm>
          <a:prstGeom prst="rect">
            <a:avLst/>
          </a:prstGeom>
          <a:noFill/>
          <a:ln>
            <a:noFill/>
          </a:ln>
        </p:spPr>
        <p:txBody>
          <a:bodyPr anchorCtr="0" anchor="t" bIns="91425" lIns="91425" rIns="91425" wrap="square" tIns="91425"/>
          <a:lstStyle>
            <a:lvl1pPr indent="-228600" lvl="0" marL="457200" rtl="0">
              <a:lnSpc>
                <a:spcPct val="125000"/>
              </a:lnSpc>
              <a:spcBef>
                <a:spcPts val="600"/>
              </a:spcBef>
              <a:spcAft>
                <a:spcPts val="0"/>
              </a:spcAft>
              <a:buClr>
                <a:schemeClr val="lt2"/>
              </a:buClr>
              <a:buSzPts val="1400"/>
              <a:buNone/>
              <a:defRPr sz="1600">
                <a:solidFill>
                  <a:schemeClr val="lt2"/>
                </a:solidFill>
              </a:defRPr>
            </a:lvl1pPr>
            <a:lvl2pPr indent="-228600" lvl="1" marL="914400" rtl="0">
              <a:spcBef>
                <a:spcPts val="0"/>
              </a:spcBef>
              <a:spcAft>
                <a:spcPts val="0"/>
              </a:spcAft>
              <a:buSzPts val="1400"/>
              <a:buNone/>
              <a:defRPr sz="1200"/>
            </a:lvl2pPr>
            <a:lvl3pPr indent="-228600" lvl="2" marL="1371600" rtl="0">
              <a:spcBef>
                <a:spcPts val="0"/>
              </a:spcBef>
              <a:spcAft>
                <a:spcPts val="0"/>
              </a:spcAft>
              <a:buSzPts val="1400"/>
              <a:buNone/>
              <a:defRPr sz="1000"/>
            </a:lvl3pPr>
            <a:lvl4pPr indent="-228600" lvl="3" marL="1828800" rtl="0">
              <a:spcBef>
                <a:spcPts val="0"/>
              </a:spcBef>
              <a:spcAft>
                <a:spcPts val="0"/>
              </a:spcAft>
              <a:buSzPts val="1400"/>
              <a:buNone/>
              <a:defRPr sz="900"/>
            </a:lvl4pPr>
            <a:lvl5pPr indent="-228600" lvl="4" marL="2286000" rtl="0">
              <a:spcBef>
                <a:spcPts val="0"/>
              </a:spcBef>
              <a:spcAft>
                <a:spcPts val="0"/>
              </a:spcAft>
              <a:buSzPts val="1400"/>
              <a:buNone/>
              <a:defRPr sz="900"/>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72" name="Shape 72"/>
          <p:cNvSpPr txBox="1"/>
          <p:nvPr>
            <p:ph type="title"/>
          </p:nvPr>
        </p:nvSpPr>
        <p:spPr>
          <a:xfrm>
            <a:off x="6781800" y="457200"/>
            <a:ext cx="1981200" cy="1066800"/>
          </a:xfrm>
          <a:prstGeom prst="rect">
            <a:avLst/>
          </a:prstGeom>
          <a:noFill/>
          <a:ln>
            <a:noFill/>
          </a:ln>
        </p:spPr>
        <p:txBody>
          <a:bodyPr anchorCtr="0" anchor="b" bIns="91425" lIns="91425" rIns="91425" wrap="square" tIns="91425"/>
          <a:lstStyle>
            <a:lvl1pPr lvl="0" rtl="0" algn="l">
              <a:spcBef>
                <a:spcPts val="0"/>
              </a:spcBef>
              <a:spcAft>
                <a:spcPts val="0"/>
              </a:spcAft>
              <a:buClr>
                <a:schemeClr val="lt2"/>
              </a:buClr>
              <a:buSzPts val="1400"/>
              <a:buNone/>
              <a:defRPr b="1" sz="1800">
                <a:solidFill>
                  <a:schemeClr val="lt2"/>
                </a:solidFill>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picTx">
  <p:cSld name="PICTURE_WITH_CAPTION_TEXT">
    <p:spTree>
      <p:nvGrpSpPr>
        <p:cNvPr id="79" name="Shape 79"/>
        <p:cNvGrpSpPr/>
        <p:nvPr/>
      </p:nvGrpSpPr>
      <p:grpSpPr>
        <a:xfrm>
          <a:off x="0" y="0"/>
          <a:ext cx="0" cy="0"/>
          <a:chOff x="0" y="0"/>
          <a:chExt cx="0" cy="0"/>
        </a:xfrm>
      </p:grpSpPr>
      <p:sp>
        <p:nvSpPr>
          <p:cNvPr id="80" name="Shape 80"/>
          <p:cNvSpPr txBox="1"/>
          <p:nvPr>
            <p:ph type="title"/>
          </p:nvPr>
        </p:nvSpPr>
        <p:spPr>
          <a:xfrm>
            <a:off x="6629400" y="457200"/>
            <a:ext cx="2057400" cy="1066800"/>
          </a:xfrm>
          <a:prstGeom prst="rect">
            <a:avLst/>
          </a:prstGeom>
          <a:noFill/>
          <a:ln>
            <a:noFill/>
          </a:ln>
        </p:spPr>
        <p:txBody>
          <a:bodyPr anchorCtr="0" anchor="b" bIns="91425" lIns="91425" rIns="91425" wrap="square" tIns="91425"/>
          <a:lstStyle>
            <a:lvl1pPr lvl="0" rtl="0" algn="l">
              <a:spcBef>
                <a:spcPts val="0"/>
              </a:spcBef>
              <a:spcAft>
                <a:spcPts val="0"/>
              </a:spcAft>
              <a:buClr>
                <a:schemeClr val="lt2"/>
              </a:buClr>
              <a:buSzPts val="1400"/>
              <a:buNone/>
              <a:defRPr b="1" sz="1800">
                <a:solidFill>
                  <a:schemeClr val="lt2"/>
                </a:solidFill>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81" name="Shape 81"/>
          <p:cNvSpPr/>
          <p:nvPr>
            <p:ph idx="2" type="pic"/>
          </p:nvPr>
        </p:nvSpPr>
        <p:spPr>
          <a:xfrm>
            <a:off x="457200" y="457200"/>
            <a:ext cx="6019800" cy="5562600"/>
          </a:xfrm>
          <a:prstGeom prst="rect">
            <a:avLst/>
          </a:prstGeom>
          <a:solidFill>
            <a:srgbClr val="D9DAD3"/>
          </a:solidFill>
          <a:ln>
            <a:noFill/>
          </a:ln>
        </p:spPr>
        <p:txBody>
          <a:bodyPr anchorCtr="0" anchor="t" bIns="91425" lIns="91425" rIns="91425" wrap="square" tIns="91425"/>
          <a:lstStyle>
            <a:lvl1pPr indent="0" lvl="0" marL="0" marR="0" rtl="0" algn="l">
              <a:spcBef>
                <a:spcPts val="0"/>
              </a:spcBef>
              <a:spcAft>
                <a:spcPts val="0"/>
              </a:spcAft>
              <a:buClr>
                <a:schemeClr val="dk1"/>
              </a:buClr>
              <a:buSzPts val="1400"/>
              <a:buFont typeface="Arial"/>
              <a:buNone/>
              <a:defRPr b="0" i="0" sz="3200" u="none" cap="none" strike="noStrike">
                <a:solidFill>
                  <a:schemeClr val="dk1"/>
                </a:solidFill>
                <a:latin typeface="Arial"/>
                <a:ea typeface="Arial"/>
                <a:cs typeface="Arial"/>
                <a:sym typeface="Arial"/>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82" name="Shape 82"/>
          <p:cNvSpPr txBox="1"/>
          <p:nvPr>
            <p:ph idx="1" type="body"/>
          </p:nvPr>
        </p:nvSpPr>
        <p:spPr>
          <a:xfrm>
            <a:off x="6629400" y="1600200"/>
            <a:ext cx="2057400" cy="4419600"/>
          </a:xfrm>
          <a:prstGeom prst="rect">
            <a:avLst/>
          </a:prstGeom>
          <a:noFill/>
          <a:ln>
            <a:noFill/>
          </a:ln>
        </p:spPr>
        <p:txBody>
          <a:bodyPr anchorCtr="0" anchor="t" bIns="91425" lIns="91425" rIns="91425" wrap="square" tIns="91425"/>
          <a:lstStyle>
            <a:lvl1pPr indent="-228600" lvl="0" marL="457200" rtl="0">
              <a:lnSpc>
                <a:spcPct val="125000"/>
              </a:lnSpc>
              <a:spcBef>
                <a:spcPts val="600"/>
              </a:spcBef>
              <a:spcAft>
                <a:spcPts val="0"/>
              </a:spcAft>
              <a:buClr>
                <a:schemeClr val="lt2"/>
              </a:buClr>
              <a:buSzPts val="1400"/>
              <a:buNone/>
              <a:defRPr b="0" sz="1600">
                <a:solidFill>
                  <a:schemeClr val="lt2"/>
                </a:solidFill>
              </a:defRPr>
            </a:lvl1pPr>
            <a:lvl2pPr indent="-317500" lvl="1" marL="914400" rtl="0">
              <a:spcBef>
                <a:spcPts val="0"/>
              </a:spcBef>
              <a:spcAft>
                <a:spcPts val="0"/>
              </a:spcAft>
              <a:buSzPts val="1400"/>
              <a:buChar char="●"/>
              <a:defRPr sz="1200"/>
            </a:lvl2pPr>
            <a:lvl3pPr indent="-317500" lvl="2" marL="1371600" rtl="0">
              <a:spcBef>
                <a:spcPts val="0"/>
              </a:spcBef>
              <a:spcAft>
                <a:spcPts val="0"/>
              </a:spcAft>
              <a:buSzPts val="1400"/>
              <a:buChar char="●"/>
              <a:defRPr sz="1000"/>
            </a:lvl3pPr>
            <a:lvl4pPr indent="-317500" lvl="3" marL="1828800" rtl="0">
              <a:spcBef>
                <a:spcPts val="0"/>
              </a:spcBef>
              <a:spcAft>
                <a:spcPts val="0"/>
              </a:spcAft>
              <a:buSzPts val="1400"/>
              <a:buChar char="●"/>
              <a:defRPr sz="900"/>
            </a:lvl4pPr>
            <a:lvl5pPr indent="-317500" lvl="4" marL="2286000" rtl="0">
              <a:spcBef>
                <a:spcPts val="0"/>
              </a:spcBef>
              <a:spcAft>
                <a:spcPts val="0"/>
              </a:spcAft>
              <a:buSzPts val="1400"/>
              <a:buChar char="●"/>
              <a:defRPr sz="900"/>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x">
  <p:cSld name="VERTICAL_TEXT">
    <p:spTree>
      <p:nvGrpSpPr>
        <p:cNvPr id="14" name="Shape 14"/>
        <p:cNvGrpSpPr/>
        <p:nvPr/>
      </p:nvGrpSpPr>
      <p:grpSpPr>
        <a:xfrm>
          <a:off x="0" y="0"/>
          <a:ext cx="0" cy="0"/>
          <a:chOff x="0" y="0"/>
          <a:chExt cx="0" cy="0"/>
        </a:xfrm>
      </p:grpSpPr>
      <p:sp>
        <p:nvSpPr>
          <p:cNvPr id="15" name="Shape 15"/>
          <p:cNvSpPr txBox="1"/>
          <p:nvPr>
            <p:ph type="title"/>
          </p:nvPr>
        </p:nvSpPr>
        <p:spPr>
          <a:xfrm>
            <a:off x="457200" y="152400"/>
            <a:ext cx="8229600" cy="1219200"/>
          </a:xfrm>
          <a:prstGeom prst="rect">
            <a:avLst/>
          </a:prstGeom>
          <a:noFill/>
          <a:ln>
            <a:noFill/>
          </a:ln>
        </p:spPr>
        <p:txBody>
          <a:bodyPr anchorCtr="0" anchor="t" bIns="91425" lIns="91425" rIns="91425" wrap="square" tIns="91425"/>
          <a:lstStyle>
            <a:lvl1pPr lvl="0" rtl="0" algn="l">
              <a:spcBef>
                <a:spcPts val="0"/>
              </a:spcBef>
              <a:spcAft>
                <a:spcPts val="0"/>
              </a:spcAft>
              <a:buClr>
                <a:srgbClr val="F9F9F9"/>
              </a:buClr>
              <a:buSzPts val="1400"/>
              <a:buNone/>
              <a:defRPr b="0" sz="4200">
                <a:solidFill>
                  <a:srgbClr val="F9F9F9"/>
                </a:solidFill>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6" name="Shape 16"/>
          <p:cNvSpPr txBox="1"/>
          <p:nvPr>
            <p:ph idx="1" type="body"/>
          </p:nvPr>
        </p:nvSpPr>
        <p:spPr>
          <a:xfrm rot="5400000">
            <a:off x="2232819" y="-327819"/>
            <a:ext cx="4678362" cy="8229600"/>
          </a:xfrm>
          <a:prstGeom prst="rect">
            <a:avLst/>
          </a:prstGeom>
          <a:noFill/>
          <a:ln>
            <a:noFill/>
          </a:ln>
        </p:spPr>
        <p:txBody>
          <a:bodyPr anchorCtr="0" anchor="t" bIns="91425" lIns="91425" rIns="91425" wrap="square" tIns="91425"/>
          <a:lstStyle>
            <a:lvl1pPr indent="-317500" lvl="0" marL="457200" rtl="0" algn="l">
              <a:spcBef>
                <a:spcPts val="600"/>
              </a:spcBef>
              <a:spcAft>
                <a:spcPts val="0"/>
              </a:spcAft>
              <a:buClr>
                <a:schemeClr val="accent2"/>
              </a:buClr>
              <a:buSzPts val="1400"/>
              <a:buChar char="●"/>
              <a:defRPr sz="2600">
                <a:solidFill>
                  <a:schemeClr val="lt1"/>
                </a:solidFill>
              </a:defRPr>
            </a:lvl1pPr>
            <a:lvl2pPr indent="-317500" lvl="1" marL="914400" rtl="0" algn="l">
              <a:spcBef>
                <a:spcPts val="0"/>
              </a:spcBef>
              <a:spcAft>
                <a:spcPts val="0"/>
              </a:spcAft>
              <a:buClr>
                <a:srgbClr val="D6903E"/>
              </a:buClr>
              <a:buSzPts val="1400"/>
              <a:buChar char="●"/>
              <a:defRPr sz="2400">
                <a:solidFill>
                  <a:schemeClr val="lt2"/>
                </a:solidFill>
              </a:defRPr>
            </a:lvl2pPr>
            <a:lvl3pPr indent="-317500" lvl="2" marL="1371600" rtl="0" algn="l">
              <a:spcBef>
                <a:spcPts val="0"/>
              </a:spcBef>
              <a:spcAft>
                <a:spcPts val="0"/>
              </a:spcAft>
              <a:buClr>
                <a:srgbClr val="B27834"/>
              </a:buClr>
              <a:buSzPts val="1400"/>
              <a:buChar char="●"/>
              <a:defRPr sz="2100">
                <a:solidFill>
                  <a:schemeClr val="lt1"/>
                </a:solidFill>
              </a:defRPr>
            </a:lvl3pPr>
            <a:lvl4pPr indent="-317500" lvl="3" marL="1828800" rtl="0" algn="l">
              <a:spcBef>
                <a:spcPts val="0"/>
              </a:spcBef>
              <a:spcAft>
                <a:spcPts val="0"/>
              </a:spcAft>
              <a:buClr>
                <a:srgbClr val="D6903E"/>
              </a:buClr>
              <a:buSzPts val="1400"/>
              <a:buChar char="●"/>
              <a:defRPr sz="1900">
                <a:solidFill>
                  <a:schemeClr val="lt1"/>
                </a:solidFill>
              </a:defRPr>
            </a:lvl4pPr>
            <a:lvl5pPr indent="-317500" lvl="4" marL="2286000" rtl="0" algn="l">
              <a:spcBef>
                <a:spcPts val="0"/>
              </a:spcBef>
              <a:spcAft>
                <a:spcPts val="0"/>
              </a:spcAft>
              <a:buClr>
                <a:srgbClr val="D6903E"/>
              </a:buClr>
              <a:buSzPts val="1400"/>
              <a:buChar char="●"/>
              <a:defRPr sz="1600">
                <a:solidFill>
                  <a:schemeClr val="lt1"/>
                </a:solidFill>
              </a:defRPr>
            </a:lvl5pPr>
            <a:lvl6pPr indent="-317500" lvl="5" marL="2743200" rtl="0" algn="l">
              <a:spcBef>
                <a:spcPts val="0"/>
              </a:spcBef>
              <a:spcAft>
                <a:spcPts val="0"/>
              </a:spcAft>
              <a:buClr>
                <a:srgbClr val="D6903E"/>
              </a:buClr>
              <a:buSzPts val="1400"/>
              <a:buChar char="●"/>
              <a:defRPr sz="1700">
                <a:solidFill>
                  <a:schemeClr val="lt1"/>
                </a:solidFill>
              </a:defRPr>
            </a:lvl6pPr>
            <a:lvl7pPr indent="-317500" lvl="6" marL="3200400" rtl="0" algn="l">
              <a:spcBef>
                <a:spcPts val="0"/>
              </a:spcBef>
              <a:spcAft>
                <a:spcPts val="0"/>
              </a:spcAft>
              <a:buClr>
                <a:srgbClr val="D6903E"/>
              </a:buClr>
              <a:buSzPts val="1400"/>
              <a:buChar char="●"/>
              <a:defRPr sz="1600">
                <a:solidFill>
                  <a:schemeClr val="lt1"/>
                </a:solidFill>
              </a:defRPr>
            </a:lvl7pPr>
            <a:lvl8pPr indent="-317500" lvl="7" marL="3657600" rtl="0" algn="l">
              <a:spcBef>
                <a:spcPts val="0"/>
              </a:spcBef>
              <a:spcAft>
                <a:spcPts val="0"/>
              </a:spcAft>
              <a:buClr>
                <a:srgbClr val="D6903E"/>
              </a:buClr>
              <a:buSzPts val="1400"/>
              <a:buChar char="●"/>
              <a:defRPr sz="1500">
                <a:solidFill>
                  <a:schemeClr val="lt1"/>
                </a:solidFill>
              </a:defRPr>
            </a:lvl8pPr>
            <a:lvl9pPr indent="-317500" lvl="8" marL="4114800" rtl="0" algn="l">
              <a:spcBef>
                <a:spcPts val="0"/>
              </a:spcBef>
              <a:spcAft>
                <a:spcPts val="0"/>
              </a:spcAft>
              <a:buClr>
                <a:srgbClr val="D6903E"/>
              </a:buClr>
              <a:buSzPts val="1400"/>
              <a:buChar char="●"/>
              <a:defRPr sz="1500">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17" name="Shape 17"/>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18" name="Shape 18"/>
        <p:cNvGrpSpPr/>
        <p:nvPr/>
      </p:nvGrpSpPr>
      <p:grpSpPr>
        <a:xfrm>
          <a:off x="0" y="0"/>
          <a:ext cx="0" cy="0"/>
          <a:chOff x="0" y="0"/>
          <a:chExt cx="0" cy="0"/>
        </a:xfrm>
      </p:grpSpPr>
      <p:sp>
        <p:nvSpPr>
          <p:cNvPr id="19" name="Shape 19"/>
          <p:cNvSpPr txBox="1"/>
          <p:nvPr>
            <p:ph type="title"/>
          </p:nvPr>
        </p:nvSpPr>
        <p:spPr>
          <a:xfrm>
            <a:off x="457200" y="152400"/>
            <a:ext cx="8229600" cy="1219200"/>
          </a:xfrm>
          <a:prstGeom prst="rect">
            <a:avLst/>
          </a:prstGeom>
          <a:noFill/>
          <a:ln>
            <a:noFill/>
          </a:ln>
        </p:spPr>
        <p:txBody>
          <a:bodyPr anchorCtr="0" anchor="t" bIns="91425" lIns="91425" rIns="91425" wrap="square" tIns="91425"/>
          <a:lstStyle>
            <a:lvl1pPr lvl="0" rtl="0" algn="l">
              <a:spcBef>
                <a:spcPts val="0"/>
              </a:spcBef>
              <a:spcAft>
                <a:spcPts val="0"/>
              </a:spcAft>
              <a:buClr>
                <a:srgbClr val="F9F9F9"/>
              </a:buClr>
              <a:buSzPts val="1400"/>
              <a:buNone/>
              <a:defRPr b="0" sz="4200">
                <a:solidFill>
                  <a:srgbClr val="F9F9F9"/>
                </a:solidFill>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Obj">
  <p:cSld name="TWO_OBJECTS">
    <p:spTree>
      <p:nvGrpSpPr>
        <p:cNvPr id="20" name="Shape 20"/>
        <p:cNvGrpSpPr/>
        <p:nvPr/>
      </p:nvGrpSpPr>
      <p:grpSpPr>
        <a:xfrm>
          <a:off x="0" y="0"/>
          <a:ext cx="0" cy="0"/>
          <a:chOff x="0" y="0"/>
          <a:chExt cx="0" cy="0"/>
        </a:xfrm>
      </p:grpSpPr>
      <p:sp>
        <p:nvSpPr>
          <p:cNvPr id="21" name="Shape 21"/>
          <p:cNvSpPr txBox="1"/>
          <p:nvPr>
            <p:ph type="title"/>
          </p:nvPr>
        </p:nvSpPr>
        <p:spPr>
          <a:xfrm>
            <a:off x="457200" y="152400"/>
            <a:ext cx="8229600" cy="1219200"/>
          </a:xfrm>
          <a:prstGeom prst="rect">
            <a:avLst/>
          </a:prstGeom>
          <a:noFill/>
          <a:ln>
            <a:noFill/>
          </a:ln>
        </p:spPr>
        <p:txBody>
          <a:bodyPr anchorCtr="0" anchor="t" bIns="91425" lIns="91425" rIns="91425" wrap="square" tIns="91425"/>
          <a:lstStyle>
            <a:lvl1pPr lvl="0" rtl="0" algn="l">
              <a:spcBef>
                <a:spcPts val="0"/>
              </a:spcBef>
              <a:spcAft>
                <a:spcPts val="0"/>
              </a:spcAft>
              <a:buClr>
                <a:srgbClr val="F9F9F9"/>
              </a:buClr>
              <a:buSzPts val="1400"/>
              <a:buNone/>
              <a:defRPr b="0" sz="4200">
                <a:solidFill>
                  <a:srgbClr val="F9F9F9"/>
                </a:solidFill>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22" name="Shape 22"/>
          <p:cNvSpPr txBox="1"/>
          <p:nvPr>
            <p:ph idx="1" type="body"/>
          </p:nvPr>
        </p:nvSpPr>
        <p:spPr>
          <a:xfrm>
            <a:off x="457200" y="1524000"/>
            <a:ext cx="4059936" cy="4572000"/>
          </a:xfrm>
          <a:prstGeom prst="rect">
            <a:avLst/>
          </a:prstGeom>
          <a:noFill/>
          <a:ln>
            <a:noFill/>
          </a:ln>
        </p:spPr>
        <p:txBody>
          <a:bodyPr anchorCtr="0" anchor="t" bIns="91425" lIns="91425" rIns="91425" wrap="square" tIns="91425"/>
          <a:lstStyle>
            <a:lvl1pPr indent="-317500" lvl="0" marL="457200" rtl="0" algn="l">
              <a:spcBef>
                <a:spcPts val="600"/>
              </a:spcBef>
              <a:spcAft>
                <a:spcPts val="0"/>
              </a:spcAft>
              <a:buClr>
                <a:schemeClr val="accent2"/>
              </a:buClr>
              <a:buSzPts val="1400"/>
              <a:buChar char="●"/>
              <a:defRPr sz="2600">
                <a:solidFill>
                  <a:schemeClr val="lt1"/>
                </a:solidFill>
              </a:defRPr>
            </a:lvl1pPr>
            <a:lvl2pPr indent="-317500" lvl="1" marL="914400" rtl="0" algn="l">
              <a:spcBef>
                <a:spcPts val="0"/>
              </a:spcBef>
              <a:spcAft>
                <a:spcPts val="0"/>
              </a:spcAft>
              <a:buClr>
                <a:srgbClr val="D6903E"/>
              </a:buClr>
              <a:buSzPts val="1400"/>
              <a:buChar char="●"/>
              <a:defRPr sz="2400">
                <a:solidFill>
                  <a:schemeClr val="lt2"/>
                </a:solidFill>
              </a:defRPr>
            </a:lvl2pPr>
            <a:lvl3pPr indent="-317500" lvl="2" marL="1371600" rtl="0" algn="l">
              <a:spcBef>
                <a:spcPts val="0"/>
              </a:spcBef>
              <a:spcAft>
                <a:spcPts val="0"/>
              </a:spcAft>
              <a:buClr>
                <a:srgbClr val="B27834"/>
              </a:buClr>
              <a:buSzPts val="1400"/>
              <a:buChar char="●"/>
              <a:defRPr sz="2100">
                <a:solidFill>
                  <a:schemeClr val="lt1"/>
                </a:solidFill>
              </a:defRPr>
            </a:lvl3pPr>
            <a:lvl4pPr indent="-317500" lvl="3" marL="1828800" rtl="0" algn="l">
              <a:spcBef>
                <a:spcPts val="0"/>
              </a:spcBef>
              <a:spcAft>
                <a:spcPts val="0"/>
              </a:spcAft>
              <a:buClr>
                <a:srgbClr val="D6903E"/>
              </a:buClr>
              <a:buSzPts val="1400"/>
              <a:buChar char="●"/>
              <a:defRPr sz="1900">
                <a:solidFill>
                  <a:schemeClr val="lt1"/>
                </a:solidFill>
              </a:defRPr>
            </a:lvl4pPr>
            <a:lvl5pPr indent="-317500" lvl="4" marL="2286000" rtl="0" algn="l">
              <a:spcBef>
                <a:spcPts val="0"/>
              </a:spcBef>
              <a:spcAft>
                <a:spcPts val="0"/>
              </a:spcAft>
              <a:buClr>
                <a:srgbClr val="D6903E"/>
              </a:buClr>
              <a:buSzPts val="1400"/>
              <a:buChar char="●"/>
              <a:defRPr sz="1600">
                <a:solidFill>
                  <a:schemeClr val="lt1"/>
                </a:solidFill>
              </a:defRPr>
            </a:lvl5pPr>
            <a:lvl6pPr indent="-317500" lvl="5" marL="2743200" rtl="0" algn="l">
              <a:spcBef>
                <a:spcPts val="0"/>
              </a:spcBef>
              <a:spcAft>
                <a:spcPts val="0"/>
              </a:spcAft>
              <a:buClr>
                <a:srgbClr val="D6903E"/>
              </a:buClr>
              <a:buSzPts val="1400"/>
              <a:buChar char="●"/>
              <a:defRPr sz="1700">
                <a:solidFill>
                  <a:schemeClr val="lt1"/>
                </a:solidFill>
              </a:defRPr>
            </a:lvl6pPr>
            <a:lvl7pPr indent="-317500" lvl="6" marL="3200400" rtl="0" algn="l">
              <a:spcBef>
                <a:spcPts val="0"/>
              </a:spcBef>
              <a:spcAft>
                <a:spcPts val="0"/>
              </a:spcAft>
              <a:buClr>
                <a:srgbClr val="D6903E"/>
              </a:buClr>
              <a:buSzPts val="1400"/>
              <a:buChar char="●"/>
              <a:defRPr sz="1600">
                <a:solidFill>
                  <a:schemeClr val="lt1"/>
                </a:solidFill>
              </a:defRPr>
            </a:lvl7pPr>
            <a:lvl8pPr indent="-317500" lvl="7" marL="3657600" rtl="0" algn="l">
              <a:spcBef>
                <a:spcPts val="0"/>
              </a:spcBef>
              <a:spcAft>
                <a:spcPts val="0"/>
              </a:spcAft>
              <a:buClr>
                <a:srgbClr val="D6903E"/>
              </a:buClr>
              <a:buSzPts val="1400"/>
              <a:buChar char="●"/>
              <a:defRPr sz="1500">
                <a:solidFill>
                  <a:schemeClr val="lt1"/>
                </a:solidFill>
              </a:defRPr>
            </a:lvl8pPr>
            <a:lvl9pPr indent="-317500" lvl="8" marL="4114800" rtl="0" algn="l">
              <a:spcBef>
                <a:spcPts val="0"/>
              </a:spcBef>
              <a:spcAft>
                <a:spcPts val="0"/>
              </a:spcAft>
              <a:buClr>
                <a:srgbClr val="D6903E"/>
              </a:buClr>
              <a:buSzPts val="1400"/>
              <a:buChar char="●"/>
              <a:defRPr sz="1500">
                <a:solidFill>
                  <a:schemeClr val="lt1"/>
                </a:solidFill>
              </a:defRPr>
            </a:lvl9pPr>
          </a:lstStyle>
          <a:p/>
        </p:txBody>
      </p:sp>
      <p:sp>
        <p:nvSpPr>
          <p:cNvPr id="23" name="Shape 23"/>
          <p:cNvSpPr txBox="1"/>
          <p:nvPr>
            <p:ph idx="2" type="body"/>
          </p:nvPr>
        </p:nvSpPr>
        <p:spPr>
          <a:xfrm>
            <a:off x="4648200" y="1524000"/>
            <a:ext cx="4059936" cy="4572000"/>
          </a:xfrm>
          <a:prstGeom prst="rect">
            <a:avLst/>
          </a:prstGeom>
          <a:noFill/>
          <a:ln>
            <a:noFill/>
          </a:ln>
        </p:spPr>
        <p:txBody>
          <a:bodyPr anchorCtr="0" anchor="t" bIns="91425" lIns="91425" rIns="91425" wrap="square" tIns="91425"/>
          <a:lstStyle>
            <a:lvl1pPr indent="-317500" lvl="0" marL="457200" rtl="0" algn="l">
              <a:spcBef>
                <a:spcPts val="600"/>
              </a:spcBef>
              <a:spcAft>
                <a:spcPts val="0"/>
              </a:spcAft>
              <a:buClr>
                <a:schemeClr val="accent2"/>
              </a:buClr>
              <a:buSzPts val="1400"/>
              <a:buChar char="●"/>
              <a:defRPr sz="2600">
                <a:solidFill>
                  <a:schemeClr val="lt1"/>
                </a:solidFill>
              </a:defRPr>
            </a:lvl1pPr>
            <a:lvl2pPr indent="-317500" lvl="1" marL="914400" rtl="0" algn="l">
              <a:spcBef>
                <a:spcPts val="0"/>
              </a:spcBef>
              <a:spcAft>
                <a:spcPts val="0"/>
              </a:spcAft>
              <a:buClr>
                <a:srgbClr val="D6903E"/>
              </a:buClr>
              <a:buSzPts val="1400"/>
              <a:buChar char="●"/>
              <a:defRPr sz="2400">
                <a:solidFill>
                  <a:schemeClr val="lt2"/>
                </a:solidFill>
              </a:defRPr>
            </a:lvl2pPr>
            <a:lvl3pPr indent="-317500" lvl="2" marL="1371600" rtl="0" algn="l">
              <a:spcBef>
                <a:spcPts val="0"/>
              </a:spcBef>
              <a:spcAft>
                <a:spcPts val="0"/>
              </a:spcAft>
              <a:buClr>
                <a:srgbClr val="B27834"/>
              </a:buClr>
              <a:buSzPts val="1400"/>
              <a:buChar char="●"/>
              <a:defRPr sz="2100">
                <a:solidFill>
                  <a:schemeClr val="lt1"/>
                </a:solidFill>
              </a:defRPr>
            </a:lvl3pPr>
            <a:lvl4pPr indent="-317500" lvl="3" marL="1828800" rtl="0" algn="l">
              <a:spcBef>
                <a:spcPts val="0"/>
              </a:spcBef>
              <a:spcAft>
                <a:spcPts val="0"/>
              </a:spcAft>
              <a:buClr>
                <a:srgbClr val="D6903E"/>
              </a:buClr>
              <a:buSzPts val="1400"/>
              <a:buChar char="●"/>
              <a:defRPr sz="1900">
                <a:solidFill>
                  <a:schemeClr val="lt1"/>
                </a:solidFill>
              </a:defRPr>
            </a:lvl4pPr>
            <a:lvl5pPr indent="-317500" lvl="4" marL="2286000" rtl="0" algn="l">
              <a:spcBef>
                <a:spcPts val="0"/>
              </a:spcBef>
              <a:spcAft>
                <a:spcPts val="0"/>
              </a:spcAft>
              <a:buClr>
                <a:srgbClr val="D6903E"/>
              </a:buClr>
              <a:buSzPts val="1400"/>
              <a:buChar char="●"/>
              <a:defRPr sz="1600">
                <a:solidFill>
                  <a:schemeClr val="lt1"/>
                </a:solidFill>
              </a:defRPr>
            </a:lvl5pPr>
            <a:lvl6pPr indent="-317500" lvl="5" marL="2743200" rtl="0" algn="l">
              <a:spcBef>
                <a:spcPts val="0"/>
              </a:spcBef>
              <a:spcAft>
                <a:spcPts val="0"/>
              </a:spcAft>
              <a:buClr>
                <a:srgbClr val="D6903E"/>
              </a:buClr>
              <a:buSzPts val="1400"/>
              <a:buChar char="●"/>
              <a:defRPr sz="1700">
                <a:solidFill>
                  <a:schemeClr val="lt1"/>
                </a:solidFill>
              </a:defRPr>
            </a:lvl6pPr>
            <a:lvl7pPr indent="-317500" lvl="6" marL="3200400" rtl="0" algn="l">
              <a:spcBef>
                <a:spcPts val="0"/>
              </a:spcBef>
              <a:spcAft>
                <a:spcPts val="0"/>
              </a:spcAft>
              <a:buClr>
                <a:srgbClr val="D6903E"/>
              </a:buClr>
              <a:buSzPts val="1400"/>
              <a:buChar char="●"/>
              <a:defRPr sz="1600">
                <a:solidFill>
                  <a:schemeClr val="lt1"/>
                </a:solidFill>
              </a:defRPr>
            </a:lvl7pPr>
            <a:lvl8pPr indent="-317500" lvl="7" marL="3657600" rtl="0" algn="l">
              <a:spcBef>
                <a:spcPts val="0"/>
              </a:spcBef>
              <a:spcAft>
                <a:spcPts val="0"/>
              </a:spcAft>
              <a:buClr>
                <a:srgbClr val="D6903E"/>
              </a:buClr>
              <a:buSzPts val="1400"/>
              <a:buChar char="●"/>
              <a:defRPr sz="1500">
                <a:solidFill>
                  <a:schemeClr val="lt1"/>
                </a:solidFill>
              </a:defRPr>
            </a:lvl8pPr>
            <a:lvl9pPr indent="-317500" lvl="8" marL="4114800" rtl="0" algn="l">
              <a:spcBef>
                <a:spcPts val="0"/>
              </a:spcBef>
              <a:spcAft>
                <a:spcPts val="0"/>
              </a:spcAft>
              <a:buClr>
                <a:srgbClr val="D6903E"/>
              </a:buClr>
              <a:buSzPts val="1400"/>
              <a:buChar char="●"/>
              <a:defRPr sz="1500">
                <a:solidFill>
                  <a:schemeClr val="lt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
  <p:cSld name="OBJECT">
    <p:spTree>
      <p:nvGrpSpPr>
        <p:cNvPr id="24" name="Shape 24"/>
        <p:cNvGrpSpPr/>
        <p:nvPr/>
      </p:nvGrpSpPr>
      <p:grpSpPr>
        <a:xfrm>
          <a:off x="0" y="0"/>
          <a:ext cx="0" cy="0"/>
          <a:chOff x="0" y="0"/>
          <a:chExt cx="0" cy="0"/>
        </a:xfrm>
      </p:grpSpPr>
      <p:sp>
        <p:nvSpPr>
          <p:cNvPr id="25" name="Shape 25"/>
          <p:cNvSpPr txBox="1"/>
          <p:nvPr>
            <p:ph idx="1" type="body"/>
          </p:nvPr>
        </p:nvSpPr>
        <p:spPr>
          <a:xfrm>
            <a:off x="457200" y="1524000"/>
            <a:ext cx="8229600" cy="4572000"/>
          </a:xfrm>
          <a:prstGeom prst="rect">
            <a:avLst/>
          </a:prstGeom>
          <a:noFill/>
          <a:ln>
            <a:noFill/>
          </a:ln>
        </p:spPr>
        <p:txBody>
          <a:bodyPr anchorCtr="0" anchor="t" bIns="91425" lIns="91425" rIns="91425" wrap="square" tIns="91425"/>
          <a:lstStyle>
            <a:lvl1pPr indent="-317500" lvl="0" marL="457200" rtl="0" algn="l">
              <a:spcBef>
                <a:spcPts val="600"/>
              </a:spcBef>
              <a:spcAft>
                <a:spcPts val="0"/>
              </a:spcAft>
              <a:buClr>
                <a:schemeClr val="accent2"/>
              </a:buClr>
              <a:buSzPts val="1400"/>
              <a:buChar char="●"/>
              <a:defRPr sz="2600">
                <a:solidFill>
                  <a:schemeClr val="lt1"/>
                </a:solidFill>
              </a:defRPr>
            </a:lvl1pPr>
            <a:lvl2pPr indent="-317500" lvl="1" marL="914400" rtl="0" algn="l">
              <a:spcBef>
                <a:spcPts val="0"/>
              </a:spcBef>
              <a:spcAft>
                <a:spcPts val="0"/>
              </a:spcAft>
              <a:buClr>
                <a:srgbClr val="D6903E"/>
              </a:buClr>
              <a:buSzPts val="1400"/>
              <a:buChar char="●"/>
              <a:defRPr sz="2400">
                <a:solidFill>
                  <a:schemeClr val="lt2"/>
                </a:solidFill>
              </a:defRPr>
            </a:lvl2pPr>
            <a:lvl3pPr indent="-317500" lvl="2" marL="1371600" rtl="0" algn="l">
              <a:spcBef>
                <a:spcPts val="0"/>
              </a:spcBef>
              <a:spcAft>
                <a:spcPts val="0"/>
              </a:spcAft>
              <a:buClr>
                <a:srgbClr val="B27834"/>
              </a:buClr>
              <a:buSzPts val="1400"/>
              <a:buChar char="●"/>
              <a:defRPr sz="2100">
                <a:solidFill>
                  <a:schemeClr val="lt1"/>
                </a:solidFill>
              </a:defRPr>
            </a:lvl3pPr>
            <a:lvl4pPr indent="-317500" lvl="3" marL="1828800" rtl="0" algn="l">
              <a:spcBef>
                <a:spcPts val="0"/>
              </a:spcBef>
              <a:spcAft>
                <a:spcPts val="0"/>
              </a:spcAft>
              <a:buClr>
                <a:srgbClr val="D6903E"/>
              </a:buClr>
              <a:buSzPts val="1400"/>
              <a:buChar char="●"/>
              <a:defRPr sz="1900">
                <a:solidFill>
                  <a:schemeClr val="lt1"/>
                </a:solidFill>
              </a:defRPr>
            </a:lvl4pPr>
            <a:lvl5pPr indent="-317500" lvl="4" marL="2286000" rtl="0" algn="l">
              <a:spcBef>
                <a:spcPts val="0"/>
              </a:spcBef>
              <a:spcAft>
                <a:spcPts val="0"/>
              </a:spcAft>
              <a:buClr>
                <a:srgbClr val="D6903E"/>
              </a:buClr>
              <a:buSzPts val="1400"/>
              <a:buChar char="●"/>
              <a:defRPr sz="1600">
                <a:solidFill>
                  <a:schemeClr val="lt1"/>
                </a:solidFill>
              </a:defRPr>
            </a:lvl5pPr>
            <a:lvl6pPr indent="-317500" lvl="5" marL="2743200" rtl="0" algn="l">
              <a:spcBef>
                <a:spcPts val="0"/>
              </a:spcBef>
              <a:spcAft>
                <a:spcPts val="0"/>
              </a:spcAft>
              <a:buClr>
                <a:srgbClr val="D6903E"/>
              </a:buClr>
              <a:buSzPts val="1400"/>
              <a:buChar char="●"/>
              <a:defRPr sz="1700">
                <a:solidFill>
                  <a:schemeClr val="lt1"/>
                </a:solidFill>
              </a:defRPr>
            </a:lvl6pPr>
            <a:lvl7pPr indent="-317500" lvl="6" marL="3200400" rtl="0" algn="l">
              <a:spcBef>
                <a:spcPts val="0"/>
              </a:spcBef>
              <a:spcAft>
                <a:spcPts val="0"/>
              </a:spcAft>
              <a:buClr>
                <a:srgbClr val="D6903E"/>
              </a:buClr>
              <a:buSzPts val="1400"/>
              <a:buChar char="●"/>
              <a:defRPr sz="1600">
                <a:solidFill>
                  <a:schemeClr val="lt1"/>
                </a:solidFill>
              </a:defRPr>
            </a:lvl7pPr>
            <a:lvl8pPr indent="-317500" lvl="7" marL="3657600" rtl="0" algn="l">
              <a:spcBef>
                <a:spcPts val="0"/>
              </a:spcBef>
              <a:spcAft>
                <a:spcPts val="0"/>
              </a:spcAft>
              <a:buClr>
                <a:srgbClr val="D6903E"/>
              </a:buClr>
              <a:buSzPts val="1400"/>
              <a:buChar char="●"/>
              <a:defRPr sz="1500">
                <a:solidFill>
                  <a:schemeClr val="lt1"/>
                </a:solidFill>
              </a:defRPr>
            </a:lvl8pPr>
            <a:lvl9pPr indent="-317500" lvl="8" marL="4114800" rtl="0" algn="l">
              <a:spcBef>
                <a:spcPts val="0"/>
              </a:spcBef>
              <a:spcAft>
                <a:spcPts val="0"/>
              </a:spcAft>
              <a:buClr>
                <a:srgbClr val="D6903E"/>
              </a:buClr>
              <a:buSzPts val="1400"/>
              <a:buChar char="●"/>
              <a:defRPr sz="1500">
                <a:solidFill>
                  <a:schemeClr val="lt1"/>
                </a:solidFill>
              </a:defRPr>
            </a:lvl9pPr>
          </a:lstStyle>
          <a:p/>
        </p:txBody>
      </p:sp>
      <p:sp>
        <p:nvSpPr>
          <p:cNvPr id="26" name="Shape 26"/>
          <p:cNvSpPr txBox="1"/>
          <p:nvPr>
            <p:ph type="title"/>
          </p:nvPr>
        </p:nvSpPr>
        <p:spPr>
          <a:xfrm>
            <a:off x="457200" y="152400"/>
            <a:ext cx="8229600" cy="1219200"/>
          </a:xfrm>
          <a:prstGeom prst="rect">
            <a:avLst/>
          </a:prstGeom>
          <a:noFill/>
          <a:ln>
            <a:noFill/>
          </a:ln>
        </p:spPr>
        <p:txBody>
          <a:bodyPr anchorCtr="0" anchor="b" bIns="91425" lIns="91425" rIns="91425" wrap="square" tIns="91425"/>
          <a:lstStyle>
            <a:lvl1pPr lvl="0" rtl="0" algn="l">
              <a:spcBef>
                <a:spcPts val="0"/>
              </a:spcBef>
              <a:spcAft>
                <a:spcPts val="0"/>
              </a:spcAft>
              <a:buClr>
                <a:srgbClr val="F9F9F9"/>
              </a:buClr>
              <a:buSzPts val="1400"/>
              <a:buNone/>
              <a:defRPr b="0" sz="4200">
                <a:solidFill>
                  <a:srgbClr val="F9F9F9"/>
                </a:solidFill>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spTree>
      <p:nvGrpSpPr>
        <p:cNvPr id="36" name="Shape 36"/>
        <p:cNvGrpSpPr/>
        <p:nvPr/>
      </p:nvGrpSpPr>
      <p:grpSpPr>
        <a:xfrm>
          <a:off x="0" y="0"/>
          <a:ext cx="0" cy="0"/>
          <a:chOff x="0" y="0"/>
          <a:chExt cx="0" cy="0"/>
        </a:xfrm>
      </p:grpSpPr>
      <p:sp>
        <p:nvSpPr>
          <p:cNvPr id="37" name="Shape 37"/>
          <p:cNvSpPr txBox="1"/>
          <p:nvPr>
            <p:ph idx="1" type="subTitle"/>
          </p:nvPr>
        </p:nvSpPr>
        <p:spPr>
          <a:xfrm>
            <a:off x="457200" y="3699804"/>
            <a:ext cx="8305800" cy="1143000"/>
          </a:xfrm>
          <a:prstGeom prst="rect">
            <a:avLst/>
          </a:prstGeom>
          <a:noFill/>
          <a:ln>
            <a:noFill/>
          </a:ln>
        </p:spPr>
        <p:txBody>
          <a:bodyPr anchorCtr="0" anchor="t" bIns="91425" lIns="91425" rIns="91425" wrap="square" tIns="91425"/>
          <a:lstStyle>
            <a:lvl1pPr indent="0" lvl="0" marL="0" marR="0" rtl="0" algn="ctr">
              <a:spcBef>
                <a:spcPts val="600"/>
              </a:spcBef>
              <a:spcAft>
                <a:spcPts val="0"/>
              </a:spcAft>
              <a:buClr>
                <a:schemeClr val="accent2"/>
              </a:buClr>
              <a:buSzPts val="1400"/>
              <a:buFont typeface="Arial"/>
              <a:buNone/>
              <a:defRPr b="0" i="0" sz="2200" u="none" cap="none" strike="noStrike">
                <a:solidFill>
                  <a:schemeClr val="lt2"/>
                </a:solidFill>
                <a:latin typeface="Arial"/>
                <a:ea typeface="Arial"/>
                <a:cs typeface="Arial"/>
                <a:sym typeface="Arial"/>
              </a:defRPr>
            </a:lvl1pPr>
            <a:lvl2pPr indent="0" lvl="1" marL="457200" marR="0" rtl="0" algn="ctr">
              <a:spcBef>
                <a:spcPts val="0"/>
              </a:spcBef>
              <a:spcAft>
                <a:spcPts val="0"/>
              </a:spcAft>
              <a:buClr>
                <a:srgbClr val="D6903E"/>
              </a:buClr>
              <a:buSzPts val="1400"/>
              <a:buFont typeface="Arial"/>
              <a:buNone/>
              <a:defRPr b="0" i="0" sz="2400" u="none" cap="none" strike="noStrike">
                <a:solidFill>
                  <a:schemeClr val="lt2"/>
                </a:solidFill>
                <a:latin typeface="Arial"/>
                <a:ea typeface="Arial"/>
                <a:cs typeface="Arial"/>
                <a:sym typeface="Arial"/>
              </a:defRPr>
            </a:lvl2pPr>
            <a:lvl3pPr indent="0" lvl="2" marL="914400" marR="0" rtl="0" algn="ctr">
              <a:spcBef>
                <a:spcPts val="0"/>
              </a:spcBef>
              <a:spcAft>
                <a:spcPts val="0"/>
              </a:spcAft>
              <a:buClr>
                <a:srgbClr val="B27834"/>
              </a:buClr>
              <a:buSzPts val="1400"/>
              <a:buFont typeface="Arial"/>
              <a:buNone/>
              <a:defRPr b="0" i="0" sz="2100" u="none" cap="none" strike="noStrike">
                <a:solidFill>
                  <a:schemeClr val="lt1"/>
                </a:solidFill>
                <a:latin typeface="Arial"/>
                <a:ea typeface="Arial"/>
                <a:cs typeface="Arial"/>
                <a:sym typeface="Arial"/>
              </a:defRPr>
            </a:lvl3pPr>
            <a:lvl4pPr indent="0" lvl="3" marL="1371600" marR="0" rtl="0" algn="ctr">
              <a:spcBef>
                <a:spcPts val="0"/>
              </a:spcBef>
              <a:spcAft>
                <a:spcPts val="0"/>
              </a:spcAft>
              <a:buClr>
                <a:srgbClr val="D6903E"/>
              </a:buClr>
              <a:buSzPts val="1400"/>
              <a:buFont typeface="Arial"/>
              <a:buNone/>
              <a:defRPr b="0" i="0" sz="1900" u="none" cap="none" strike="noStrike">
                <a:solidFill>
                  <a:schemeClr val="lt1"/>
                </a:solidFill>
                <a:latin typeface="Arial"/>
                <a:ea typeface="Arial"/>
                <a:cs typeface="Arial"/>
                <a:sym typeface="Arial"/>
              </a:defRPr>
            </a:lvl4pPr>
            <a:lvl5pPr indent="0" lvl="4" marL="1828800" marR="0" rtl="0" algn="ctr">
              <a:spcBef>
                <a:spcPts val="0"/>
              </a:spcBef>
              <a:spcAft>
                <a:spcPts val="0"/>
              </a:spcAft>
              <a:buClr>
                <a:srgbClr val="D6903E"/>
              </a:buClr>
              <a:buSzPts val="1400"/>
              <a:buFont typeface="Arial"/>
              <a:buNone/>
              <a:defRPr b="0" i="0" sz="1600" u="none" cap="none" strike="noStrike">
                <a:solidFill>
                  <a:schemeClr val="lt1"/>
                </a:solidFill>
                <a:latin typeface="Arial"/>
                <a:ea typeface="Arial"/>
                <a:cs typeface="Arial"/>
                <a:sym typeface="Arial"/>
              </a:defRPr>
            </a:lvl5pPr>
            <a:lvl6pPr indent="0" lvl="5" marL="2286000" marR="0" rtl="0" algn="ctr">
              <a:spcBef>
                <a:spcPts val="0"/>
              </a:spcBef>
              <a:spcAft>
                <a:spcPts val="0"/>
              </a:spcAft>
              <a:buClr>
                <a:srgbClr val="D6903E"/>
              </a:buClr>
              <a:buSzPts val="1400"/>
              <a:buFont typeface="Arial"/>
              <a:buNone/>
              <a:defRPr b="0" i="0" sz="1700" u="none" cap="none" strike="noStrike">
                <a:solidFill>
                  <a:schemeClr val="lt1"/>
                </a:solidFill>
                <a:latin typeface="Arial"/>
                <a:ea typeface="Arial"/>
                <a:cs typeface="Arial"/>
                <a:sym typeface="Arial"/>
              </a:defRPr>
            </a:lvl6pPr>
            <a:lvl7pPr indent="0" lvl="6" marL="2743200" marR="0" rtl="0" algn="ctr">
              <a:spcBef>
                <a:spcPts val="0"/>
              </a:spcBef>
              <a:spcAft>
                <a:spcPts val="0"/>
              </a:spcAft>
              <a:buClr>
                <a:srgbClr val="D6903E"/>
              </a:buClr>
              <a:buSzPts val="1400"/>
              <a:buFont typeface="Arial"/>
              <a:buNone/>
              <a:defRPr b="0" i="0" sz="1600" u="none" cap="none" strike="noStrike">
                <a:solidFill>
                  <a:schemeClr val="lt1"/>
                </a:solidFill>
                <a:latin typeface="Arial"/>
                <a:ea typeface="Arial"/>
                <a:cs typeface="Arial"/>
                <a:sym typeface="Arial"/>
              </a:defRPr>
            </a:lvl7pPr>
            <a:lvl8pPr indent="0" lvl="7" marL="3200400" marR="0" rtl="0" algn="ctr">
              <a:spcBef>
                <a:spcPts val="0"/>
              </a:spcBef>
              <a:spcAft>
                <a:spcPts val="0"/>
              </a:spcAft>
              <a:buClr>
                <a:srgbClr val="D6903E"/>
              </a:buClr>
              <a:buSzPts val="1400"/>
              <a:buFont typeface="Arial"/>
              <a:buNone/>
              <a:defRPr b="0" i="0" sz="1500" u="none" cap="none" strike="noStrike">
                <a:solidFill>
                  <a:schemeClr val="lt1"/>
                </a:solidFill>
                <a:latin typeface="Arial"/>
                <a:ea typeface="Arial"/>
                <a:cs typeface="Arial"/>
                <a:sym typeface="Arial"/>
              </a:defRPr>
            </a:lvl8pPr>
            <a:lvl9pPr indent="0" lvl="8" marL="3657600" marR="0" rtl="0" algn="ctr">
              <a:spcBef>
                <a:spcPts val="0"/>
              </a:spcBef>
              <a:spcAft>
                <a:spcPts val="0"/>
              </a:spcAft>
              <a:buClr>
                <a:srgbClr val="D6903E"/>
              </a:buClr>
              <a:buSzPts val="1400"/>
              <a:buFont typeface="Arial"/>
              <a:buNone/>
              <a:defRPr b="0" i="0" sz="1500" u="none" cap="none" strike="noStrike">
                <a:solidFill>
                  <a:schemeClr val="lt1"/>
                </a:solidFill>
                <a:latin typeface="Arial"/>
                <a:ea typeface="Arial"/>
                <a:cs typeface="Arial"/>
                <a:sym typeface="Arial"/>
              </a:defRPr>
            </a:lvl9pPr>
          </a:lstStyle>
          <a:p/>
        </p:txBody>
      </p:sp>
      <p:sp>
        <p:nvSpPr>
          <p:cNvPr id="38" name="Shape 38"/>
          <p:cNvSpPr txBox="1"/>
          <p:nvPr>
            <p:ph type="ctrTitle"/>
          </p:nvPr>
        </p:nvSpPr>
        <p:spPr>
          <a:xfrm>
            <a:off x="457200" y="1433732"/>
            <a:ext cx="8305800" cy="1981200"/>
          </a:xfrm>
          <a:prstGeom prst="rect">
            <a:avLst/>
          </a:prstGeom>
          <a:noFill/>
          <a:ln>
            <a:noFill/>
          </a:ln>
        </p:spPr>
        <p:txBody>
          <a:bodyPr anchorCtr="0" anchor="b" bIns="91425" lIns="91425" rIns="91425" wrap="square" tIns="91425"/>
          <a:lstStyle>
            <a:lvl1pPr indent="0" lvl="0" marL="0" marR="0" rtl="0" algn="ctr">
              <a:spcBef>
                <a:spcPts val="0"/>
              </a:spcBef>
              <a:spcAft>
                <a:spcPts val="0"/>
              </a:spcAft>
              <a:buClr>
                <a:srgbClr val="F9F9F9"/>
              </a:buClr>
              <a:buSzPts val="1400"/>
              <a:buFont typeface="Arial"/>
              <a:buNone/>
              <a:defRPr b="0" i="0" sz="4800" u="none" cap="none" strike="noStrike">
                <a:solidFill>
                  <a:srgbClr val="F9F9F9"/>
                </a:solidFill>
                <a:latin typeface="Arial"/>
                <a:ea typeface="Arial"/>
                <a:cs typeface="Arial"/>
                <a:sym typeface="Arial"/>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spTree>
      <p:nvGrpSpPr>
        <p:cNvPr id="46" name="Shape 46"/>
        <p:cNvGrpSpPr/>
        <p:nvPr/>
      </p:nvGrpSpPr>
      <p:grpSpPr>
        <a:xfrm>
          <a:off x="0" y="0"/>
          <a:ext cx="0" cy="0"/>
          <a:chOff x="0" y="0"/>
          <a:chExt cx="0" cy="0"/>
        </a:xfrm>
      </p:grpSpPr>
      <p:sp>
        <p:nvSpPr>
          <p:cNvPr id="47" name="Shape 47"/>
          <p:cNvSpPr txBox="1"/>
          <p:nvPr>
            <p:ph type="title"/>
          </p:nvPr>
        </p:nvSpPr>
        <p:spPr>
          <a:xfrm>
            <a:off x="685800" y="3505200"/>
            <a:ext cx="7924800" cy="1371600"/>
          </a:xfrm>
          <a:prstGeom prst="rect">
            <a:avLst/>
          </a:prstGeom>
          <a:noFill/>
          <a:ln>
            <a:noFill/>
          </a:ln>
        </p:spPr>
        <p:txBody>
          <a:bodyPr anchorCtr="0" anchor="t" bIns="91425" lIns="91425" rIns="91425" wrap="square" tIns="91425"/>
          <a:lstStyle>
            <a:lvl1pPr lvl="0" rtl="0" algn="l">
              <a:spcBef>
                <a:spcPts val="0"/>
              </a:spcBef>
              <a:spcAft>
                <a:spcPts val="0"/>
              </a:spcAft>
              <a:buClr>
                <a:srgbClr val="F9F9F9"/>
              </a:buClr>
              <a:buSzPts val="1400"/>
              <a:buNone/>
              <a:defRPr b="0" sz="4800">
                <a:solidFill>
                  <a:srgbClr val="F9F9F9"/>
                </a:solidFill>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48" name="Shape 48"/>
          <p:cNvSpPr txBox="1"/>
          <p:nvPr>
            <p:ph idx="1" type="body"/>
          </p:nvPr>
        </p:nvSpPr>
        <p:spPr>
          <a:xfrm>
            <a:off x="685800" y="4958864"/>
            <a:ext cx="7924800" cy="984736"/>
          </a:xfrm>
          <a:prstGeom prst="rect">
            <a:avLst/>
          </a:prstGeom>
          <a:noFill/>
          <a:ln>
            <a:noFill/>
          </a:ln>
        </p:spPr>
        <p:txBody>
          <a:bodyPr anchorCtr="0" anchor="t" bIns="91425" lIns="91425" rIns="91425" wrap="square" tIns="91425"/>
          <a:lstStyle>
            <a:lvl1pPr indent="-228600" lvl="0" marL="457200" rtl="0">
              <a:spcBef>
                <a:spcPts val="600"/>
              </a:spcBef>
              <a:spcAft>
                <a:spcPts val="0"/>
              </a:spcAft>
              <a:buClr>
                <a:schemeClr val="lt2"/>
              </a:buClr>
              <a:buSzPts val="1400"/>
              <a:buNone/>
              <a:defRPr sz="2000">
                <a:solidFill>
                  <a:schemeClr val="lt2"/>
                </a:solidFill>
              </a:defRPr>
            </a:lvl1pPr>
            <a:lvl2pPr indent="-228600" lvl="1" marL="914400" rtl="0">
              <a:spcBef>
                <a:spcPts val="0"/>
              </a:spcBef>
              <a:spcAft>
                <a:spcPts val="0"/>
              </a:spcAft>
              <a:buClr>
                <a:srgbClr val="888888"/>
              </a:buClr>
              <a:buSzPts val="1400"/>
              <a:buNone/>
              <a:defRPr sz="1800">
                <a:solidFill>
                  <a:srgbClr val="888888"/>
                </a:solidFill>
              </a:defRPr>
            </a:lvl2pPr>
            <a:lvl3pPr indent="-228600" lvl="2" marL="1371600" rtl="0">
              <a:spcBef>
                <a:spcPts val="0"/>
              </a:spcBef>
              <a:spcAft>
                <a:spcPts val="0"/>
              </a:spcAft>
              <a:buClr>
                <a:srgbClr val="888888"/>
              </a:buClr>
              <a:buSzPts val="1400"/>
              <a:buNone/>
              <a:defRPr sz="1600">
                <a:solidFill>
                  <a:srgbClr val="888888"/>
                </a:solidFill>
              </a:defRPr>
            </a:lvl3pPr>
            <a:lvl4pPr indent="-228600" lvl="3" marL="1828800" rtl="0">
              <a:spcBef>
                <a:spcPts val="0"/>
              </a:spcBef>
              <a:spcAft>
                <a:spcPts val="0"/>
              </a:spcAft>
              <a:buClr>
                <a:srgbClr val="888888"/>
              </a:buClr>
              <a:buSzPts val="1400"/>
              <a:buNone/>
              <a:defRPr sz="1400">
                <a:solidFill>
                  <a:srgbClr val="888888"/>
                </a:solidFill>
              </a:defRPr>
            </a:lvl4pPr>
            <a:lvl5pPr indent="-228600" lvl="4" marL="2286000" rtl="0">
              <a:spcBef>
                <a:spcPts val="0"/>
              </a:spcBef>
              <a:spcAft>
                <a:spcPts val="0"/>
              </a:spcAft>
              <a:buClr>
                <a:srgbClr val="888888"/>
              </a:buClr>
              <a:buSzPts val="1400"/>
              <a:buNone/>
              <a:defRPr sz="1400">
                <a:solidFill>
                  <a:srgbClr val="888888"/>
                </a:solidFill>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TxTwoObj">
  <p:cSld name="TWO_OBJECTS_WITH_TEXT">
    <p:spTree>
      <p:nvGrpSpPr>
        <p:cNvPr id="57" name="Shape 57"/>
        <p:cNvGrpSpPr/>
        <p:nvPr/>
      </p:nvGrpSpPr>
      <p:grpSpPr>
        <a:xfrm>
          <a:off x="0" y="0"/>
          <a:ext cx="0" cy="0"/>
          <a:chOff x="0" y="0"/>
          <a:chExt cx="0" cy="0"/>
        </a:xfrm>
      </p:grpSpPr>
      <p:sp>
        <p:nvSpPr>
          <p:cNvPr id="58" name="Shape 58"/>
          <p:cNvSpPr txBox="1"/>
          <p:nvPr>
            <p:ph idx="1" type="body"/>
          </p:nvPr>
        </p:nvSpPr>
        <p:spPr>
          <a:xfrm>
            <a:off x="457200" y="1399593"/>
            <a:ext cx="4040188" cy="762000"/>
          </a:xfrm>
          <a:prstGeom prst="rect">
            <a:avLst/>
          </a:prstGeom>
          <a:noFill/>
          <a:ln>
            <a:noFill/>
          </a:ln>
        </p:spPr>
        <p:txBody>
          <a:bodyPr anchorCtr="0" anchor="b" bIns="91425" lIns="91425" rIns="91425" wrap="square" tIns="91425"/>
          <a:lstStyle>
            <a:lvl1pPr indent="-228600" lvl="0" marL="457200" rtl="0" algn="l">
              <a:spcBef>
                <a:spcPts val="0"/>
              </a:spcBef>
              <a:spcAft>
                <a:spcPts val="0"/>
              </a:spcAft>
              <a:buClr>
                <a:schemeClr val="lt2"/>
              </a:buClr>
              <a:buSzPts val="1400"/>
              <a:buNone/>
              <a:defRPr b="1" sz="2600">
                <a:solidFill>
                  <a:schemeClr val="lt2"/>
                </a:solidFill>
              </a:defRPr>
            </a:lvl1pPr>
            <a:lvl2pPr indent="-228600" lvl="1" marL="914400" rtl="0">
              <a:spcBef>
                <a:spcPts val="0"/>
              </a:spcBef>
              <a:spcAft>
                <a:spcPts val="0"/>
              </a:spcAft>
              <a:buSzPts val="1400"/>
              <a:buNone/>
              <a:defRPr b="1" sz="2000"/>
            </a:lvl2pPr>
            <a:lvl3pPr indent="-228600" lvl="2" marL="1371600" rtl="0">
              <a:spcBef>
                <a:spcPts val="0"/>
              </a:spcBef>
              <a:spcAft>
                <a:spcPts val="0"/>
              </a:spcAft>
              <a:buSzPts val="1400"/>
              <a:buNone/>
              <a:defRPr b="1" sz="1800"/>
            </a:lvl3pPr>
            <a:lvl4pPr indent="-228600" lvl="3" marL="1828800" rtl="0">
              <a:spcBef>
                <a:spcPts val="0"/>
              </a:spcBef>
              <a:spcAft>
                <a:spcPts val="0"/>
              </a:spcAft>
              <a:buSzPts val="1400"/>
              <a:buNone/>
              <a:defRPr b="1" sz="1600"/>
            </a:lvl4pPr>
            <a:lvl5pPr indent="-228600" lvl="4" marL="2286000" rtl="0">
              <a:spcBef>
                <a:spcPts val="0"/>
              </a:spcBef>
              <a:spcAft>
                <a:spcPts val="0"/>
              </a:spcAft>
              <a:buSzPts val="1400"/>
              <a:buNone/>
              <a:defRPr b="1" sz="1600"/>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59" name="Shape 59"/>
          <p:cNvSpPr txBox="1"/>
          <p:nvPr>
            <p:ph idx="2" type="body"/>
          </p:nvPr>
        </p:nvSpPr>
        <p:spPr>
          <a:xfrm>
            <a:off x="457200" y="2201896"/>
            <a:ext cx="4038600" cy="3913632"/>
          </a:xfrm>
          <a:prstGeom prst="rect">
            <a:avLst/>
          </a:prstGeom>
          <a:noFill/>
          <a:ln>
            <a:noFill/>
          </a:ln>
        </p:spPr>
        <p:txBody>
          <a:bodyPr anchorCtr="0" anchor="t" bIns="91425" lIns="91425" rIns="91425" wrap="square" tIns="91425"/>
          <a:lstStyle>
            <a:lvl1pPr indent="-317500" lvl="0" marL="457200" rtl="0" algn="l">
              <a:spcBef>
                <a:spcPts val="600"/>
              </a:spcBef>
              <a:spcAft>
                <a:spcPts val="0"/>
              </a:spcAft>
              <a:buClr>
                <a:schemeClr val="accent2"/>
              </a:buClr>
              <a:buSzPts val="1400"/>
              <a:buChar char="●"/>
              <a:defRPr sz="2600">
                <a:solidFill>
                  <a:schemeClr val="lt1"/>
                </a:solidFill>
              </a:defRPr>
            </a:lvl1pPr>
            <a:lvl2pPr indent="-317500" lvl="1" marL="914400" rtl="0" algn="l">
              <a:spcBef>
                <a:spcPts val="0"/>
              </a:spcBef>
              <a:spcAft>
                <a:spcPts val="0"/>
              </a:spcAft>
              <a:buClr>
                <a:srgbClr val="D6903E"/>
              </a:buClr>
              <a:buSzPts val="1400"/>
              <a:buChar char="●"/>
              <a:defRPr sz="2400">
                <a:solidFill>
                  <a:schemeClr val="lt2"/>
                </a:solidFill>
              </a:defRPr>
            </a:lvl2pPr>
            <a:lvl3pPr indent="-317500" lvl="2" marL="1371600" rtl="0" algn="l">
              <a:spcBef>
                <a:spcPts val="0"/>
              </a:spcBef>
              <a:spcAft>
                <a:spcPts val="0"/>
              </a:spcAft>
              <a:buClr>
                <a:srgbClr val="B27834"/>
              </a:buClr>
              <a:buSzPts val="1400"/>
              <a:buChar char="●"/>
              <a:defRPr sz="2100">
                <a:solidFill>
                  <a:schemeClr val="lt1"/>
                </a:solidFill>
              </a:defRPr>
            </a:lvl3pPr>
            <a:lvl4pPr indent="-317500" lvl="3" marL="1828800" rtl="0" algn="l">
              <a:spcBef>
                <a:spcPts val="0"/>
              </a:spcBef>
              <a:spcAft>
                <a:spcPts val="0"/>
              </a:spcAft>
              <a:buClr>
                <a:srgbClr val="D6903E"/>
              </a:buClr>
              <a:buSzPts val="1400"/>
              <a:buChar char="●"/>
              <a:defRPr sz="1900">
                <a:solidFill>
                  <a:schemeClr val="lt1"/>
                </a:solidFill>
              </a:defRPr>
            </a:lvl4pPr>
            <a:lvl5pPr indent="-317500" lvl="4" marL="2286000" rtl="0" algn="l">
              <a:spcBef>
                <a:spcPts val="0"/>
              </a:spcBef>
              <a:spcAft>
                <a:spcPts val="0"/>
              </a:spcAft>
              <a:buClr>
                <a:srgbClr val="D6903E"/>
              </a:buClr>
              <a:buSzPts val="1400"/>
              <a:buChar char="●"/>
              <a:defRPr sz="1600">
                <a:solidFill>
                  <a:schemeClr val="lt1"/>
                </a:solidFill>
              </a:defRPr>
            </a:lvl5pPr>
            <a:lvl6pPr indent="-317500" lvl="5" marL="2743200" rtl="0" algn="l">
              <a:spcBef>
                <a:spcPts val="0"/>
              </a:spcBef>
              <a:spcAft>
                <a:spcPts val="0"/>
              </a:spcAft>
              <a:buClr>
                <a:srgbClr val="D6903E"/>
              </a:buClr>
              <a:buSzPts val="1400"/>
              <a:buChar char="●"/>
              <a:defRPr sz="1700">
                <a:solidFill>
                  <a:schemeClr val="lt1"/>
                </a:solidFill>
              </a:defRPr>
            </a:lvl6pPr>
            <a:lvl7pPr indent="-317500" lvl="6" marL="3200400" rtl="0" algn="l">
              <a:spcBef>
                <a:spcPts val="0"/>
              </a:spcBef>
              <a:spcAft>
                <a:spcPts val="0"/>
              </a:spcAft>
              <a:buClr>
                <a:srgbClr val="D6903E"/>
              </a:buClr>
              <a:buSzPts val="1400"/>
              <a:buChar char="●"/>
              <a:defRPr sz="1600">
                <a:solidFill>
                  <a:schemeClr val="lt1"/>
                </a:solidFill>
              </a:defRPr>
            </a:lvl7pPr>
            <a:lvl8pPr indent="-317500" lvl="7" marL="3657600" rtl="0" algn="l">
              <a:spcBef>
                <a:spcPts val="0"/>
              </a:spcBef>
              <a:spcAft>
                <a:spcPts val="0"/>
              </a:spcAft>
              <a:buClr>
                <a:srgbClr val="D6903E"/>
              </a:buClr>
              <a:buSzPts val="1400"/>
              <a:buChar char="●"/>
              <a:defRPr sz="1500">
                <a:solidFill>
                  <a:schemeClr val="lt1"/>
                </a:solidFill>
              </a:defRPr>
            </a:lvl8pPr>
            <a:lvl9pPr indent="-317500" lvl="8" marL="4114800" rtl="0" algn="l">
              <a:spcBef>
                <a:spcPts val="0"/>
              </a:spcBef>
              <a:spcAft>
                <a:spcPts val="0"/>
              </a:spcAft>
              <a:buClr>
                <a:srgbClr val="D6903E"/>
              </a:buClr>
              <a:buSzPts val="1400"/>
              <a:buChar char="●"/>
              <a:defRPr sz="1500">
                <a:solidFill>
                  <a:schemeClr val="lt1"/>
                </a:solidFill>
              </a:defRPr>
            </a:lvl9pPr>
          </a:lstStyle>
          <a:p/>
        </p:txBody>
      </p:sp>
      <p:sp>
        <p:nvSpPr>
          <p:cNvPr id="60" name="Shape 60"/>
          <p:cNvSpPr txBox="1"/>
          <p:nvPr>
            <p:ph idx="3" type="body"/>
          </p:nvPr>
        </p:nvSpPr>
        <p:spPr>
          <a:xfrm>
            <a:off x="4649788" y="2201896"/>
            <a:ext cx="4038600" cy="3913632"/>
          </a:xfrm>
          <a:prstGeom prst="rect">
            <a:avLst/>
          </a:prstGeom>
          <a:noFill/>
          <a:ln>
            <a:noFill/>
          </a:ln>
        </p:spPr>
        <p:txBody>
          <a:bodyPr anchorCtr="0" anchor="t" bIns="91425" lIns="91425" rIns="91425" wrap="square" tIns="91425"/>
          <a:lstStyle>
            <a:lvl1pPr indent="-317500" lvl="0" marL="457200" rtl="0" algn="l">
              <a:spcBef>
                <a:spcPts val="600"/>
              </a:spcBef>
              <a:spcAft>
                <a:spcPts val="0"/>
              </a:spcAft>
              <a:buClr>
                <a:schemeClr val="accent2"/>
              </a:buClr>
              <a:buSzPts val="1400"/>
              <a:buChar char="●"/>
              <a:defRPr sz="2600">
                <a:solidFill>
                  <a:schemeClr val="lt1"/>
                </a:solidFill>
              </a:defRPr>
            </a:lvl1pPr>
            <a:lvl2pPr indent="-317500" lvl="1" marL="914400" rtl="0" algn="l">
              <a:spcBef>
                <a:spcPts val="0"/>
              </a:spcBef>
              <a:spcAft>
                <a:spcPts val="0"/>
              </a:spcAft>
              <a:buClr>
                <a:srgbClr val="D6903E"/>
              </a:buClr>
              <a:buSzPts val="1400"/>
              <a:buChar char="●"/>
              <a:defRPr sz="2400">
                <a:solidFill>
                  <a:schemeClr val="lt2"/>
                </a:solidFill>
              </a:defRPr>
            </a:lvl2pPr>
            <a:lvl3pPr indent="-317500" lvl="2" marL="1371600" rtl="0" algn="l">
              <a:spcBef>
                <a:spcPts val="0"/>
              </a:spcBef>
              <a:spcAft>
                <a:spcPts val="0"/>
              </a:spcAft>
              <a:buClr>
                <a:srgbClr val="B27834"/>
              </a:buClr>
              <a:buSzPts val="1400"/>
              <a:buChar char="●"/>
              <a:defRPr sz="2100">
                <a:solidFill>
                  <a:schemeClr val="lt1"/>
                </a:solidFill>
              </a:defRPr>
            </a:lvl3pPr>
            <a:lvl4pPr indent="-317500" lvl="3" marL="1828800" rtl="0" algn="l">
              <a:spcBef>
                <a:spcPts val="0"/>
              </a:spcBef>
              <a:spcAft>
                <a:spcPts val="0"/>
              </a:spcAft>
              <a:buClr>
                <a:srgbClr val="D6903E"/>
              </a:buClr>
              <a:buSzPts val="1400"/>
              <a:buChar char="●"/>
              <a:defRPr sz="1900">
                <a:solidFill>
                  <a:schemeClr val="lt1"/>
                </a:solidFill>
              </a:defRPr>
            </a:lvl4pPr>
            <a:lvl5pPr indent="-317500" lvl="4" marL="2286000" rtl="0" algn="l">
              <a:spcBef>
                <a:spcPts val="0"/>
              </a:spcBef>
              <a:spcAft>
                <a:spcPts val="0"/>
              </a:spcAft>
              <a:buClr>
                <a:srgbClr val="D6903E"/>
              </a:buClr>
              <a:buSzPts val="1400"/>
              <a:buChar char="●"/>
              <a:defRPr sz="1600">
                <a:solidFill>
                  <a:schemeClr val="lt1"/>
                </a:solidFill>
              </a:defRPr>
            </a:lvl5pPr>
            <a:lvl6pPr indent="-317500" lvl="5" marL="2743200" rtl="0" algn="l">
              <a:spcBef>
                <a:spcPts val="0"/>
              </a:spcBef>
              <a:spcAft>
                <a:spcPts val="0"/>
              </a:spcAft>
              <a:buClr>
                <a:srgbClr val="D6903E"/>
              </a:buClr>
              <a:buSzPts val="1400"/>
              <a:buChar char="●"/>
              <a:defRPr sz="1700">
                <a:solidFill>
                  <a:schemeClr val="lt1"/>
                </a:solidFill>
              </a:defRPr>
            </a:lvl6pPr>
            <a:lvl7pPr indent="-317500" lvl="6" marL="3200400" rtl="0" algn="l">
              <a:spcBef>
                <a:spcPts val="0"/>
              </a:spcBef>
              <a:spcAft>
                <a:spcPts val="0"/>
              </a:spcAft>
              <a:buClr>
                <a:srgbClr val="D6903E"/>
              </a:buClr>
              <a:buSzPts val="1400"/>
              <a:buChar char="●"/>
              <a:defRPr sz="1600">
                <a:solidFill>
                  <a:schemeClr val="lt1"/>
                </a:solidFill>
              </a:defRPr>
            </a:lvl7pPr>
            <a:lvl8pPr indent="-317500" lvl="7" marL="3657600" rtl="0" algn="l">
              <a:spcBef>
                <a:spcPts val="0"/>
              </a:spcBef>
              <a:spcAft>
                <a:spcPts val="0"/>
              </a:spcAft>
              <a:buClr>
                <a:srgbClr val="D6903E"/>
              </a:buClr>
              <a:buSzPts val="1400"/>
              <a:buChar char="●"/>
              <a:defRPr sz="1500">
                <a:solidFill>
                  <a:schemeClr val="lt1"/>
                </a:solidFill>
              </a:defRPr>
            </a:lvl8pPr>
            <a:lvl9pPr indent="-317500" lvl="8" marL="4114800" rtl="0" algn="l">
              <a:spcBef>
                <a:spcPts val="0"/>
              </a:spcBef>
              <a:spcAft>
                <a:spcPts val="0"/>
              </a:spcAft>
              <a:buClr>
                <a:srgbClr val="D6903E"/>
              </a:buClr>
              <a:buSzPts val="1400"/>
              <a:buChar char="●"/>
              <a:defRPr sz="1500">
                <a:solidFill>
                  <a:schemeClr val="lt1"/>
                </a:solidFill>
              </a:defRPr>
            </a:lvl9pPr>
          </a:lstStyle>
          <a:p/>
        </p:txBody>
      </p:sp>
      <p:sp>
        <p:nvSpPr>
          <p:cNvPr id="61" name="Shape 61"/>
          <p:cNvSpPr txBox="1"/>
          <p:nvPr>
            <p:ph type="title"/>
          </p:nvPr>
        </p:nvSpPr>
        <p:spPr>
          <a:xfrm>
            <a:off x="457200" y="155448"/>
            <a:ext cx="8229600" cy="1143000"/>
          </a:xfrm>
          <a:prstGeom prst="rect">
            <a:avLst/>
          </a:prstGeom>
          <a:noFill/>
          <a:ln>
            <a:noFill/>
          </a:ln>
        </p:spPr>
        <p:txBody>
          <a:bodyPr anchorCtr="0" anchor="b" bIns="91425" lIns="91425" rIns="91425" wrap="square" tIns="91425"/>
          <a:lstStyle>
            <a:lvl1pPr lvl="0" rtl="0">
              <a:spcBef>
                <a:spcPts val="0"/>
              </a:spcBef>
              <a:spcAft>
                <a:spcPts val="0"/>
              </a:spcAft>
              <a:buSzPts val="1400"/>
              <a:buNone/>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62" name="Shape 62"/>
          <p:cNvSpPr txBox="1"/>
          <p:nvPr>
            <p:ph idx="4" type="body"/>
          </p:nvPr>
        </p:nvSpPr>
        <p:spPr>
          <a:xfrm>
            <a:off x="4648200" y="1399593"/>
            <a:ext cx="4040188" cy="762000"/>
          </a:xfrm>
          <a:prstGeom prst="rect">
            <a:avLst/>
          </a:prstGeom>
          <a:noFill/>
          <a:ln>
            <a:noFill/>
          </a:ln>
        </p:spPr>
        <p:txBody>
          <a:bodyPr anchorCtr="0" anchor="b" bIns="91425" lIns="91425" rIns="91425" wrap="square" tIns="91425"/>
          <a:lstStyle>
            <a:lvl1pPr indent="-228600" lvl="0" marL="457200" rtl="0" algn="l">
              <a:spcBef>
                <a:spcPts val="0"/>
              </a:spcBef>
              <a:spcAft>
                <a:spcPts val="0"/>
              </a:spcAft>
              <a:buClr>
                <a:schemeClr val="lt2"/>
              </a:buClr>
              <a:buSzPts val="1400"/>
              <a:buNone/>
              <a:defRPr b="1" sz="2600">
                <a:solidFill>
                  <a:schemeClr val="lt2"/>
                </a:solidFill>
              </a:defRPr>
            </a:lvl1pPr>
            <a:lvl2pPr indent="-228600" lvl="1" marL="914400" rtl="0">
              <a:spcBef>
                <a:spcPts val="0"/>
              </a:spcBef>
              <a:spcAft>
                <a:spcPts val="0"/>
              </a:spcAft>
              <a:buSzPts val="1400"/>
              <a:buNone/>
              <a:defRPr b="1" sz="2000"/>
            </a:lvl2pPr>
            <a:lvl3pPr indent="-228600" lvl="2" marL="1371600" rtl="0">
              <a:spcBef>
                <a:spcPts val="0"/>
              </a:spcBef>
              <a:spcAft>
                <a:spcPts val="0"/>
              </a:spcAft>
              <a:buSzPts val="1400"/>
              <a:buNone/>
              <a:defRPr b="1" sz="1800"/>
            </a:lvl3pPr>
            <a:lvl4pPr indent="-228600" lvl="3" marL="1828800" rtl="0">
              <a:spcBef>
                <a:spcPts val="0"/>
              </a:spcBef>
              <a:spcAft>
                <a:spcPts val="0"/>
              </a:spcAft>
              <a:buSzPts val="1400"/>
              <a:buNone/>
              <a:defRPr b="1" sz="1600"/>
            </a:lvl4pPr>
            <a:lvl5pPr indent="-228600" lvl="4" marL="2286000" rtl="0">
              <a:spcBef>
                <a:spcPts val="0"/>
              </a:spcBef>
              <a:spcAft>
                <a:spcPts val="0"/>
              </a:spcAft>
              <a:buSzPts val="1400"/>
              <a:buNone/>
              <a:defRPr b="1" sz="1600"/>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3.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theme" Target="../theme/theme2.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3.jpg"/><Relationship Id="rId2" Type="http://schemas.openxmlformats.org/officeDocument/2006/relationships/slideLayout" Target="../slideLayouts/slideLayout7.xml"/><Relationship Id="rId3" Type="http://schemas.openxmlformats.org/officeDocument/2006/relationships/theme" Target="../theme/theme6.xml"/></Relationships>
</file>

<file path=ppt/slideMasters/_rels/slideMaster3.xml.rels><?xml version="1.0" encoding="UTF-8" standalone="yes"?><Relationships xmlns="http://schemas.openxmlformats.org/package/2006/relationships"><Relationship Id="rId1" Type="http://schemas.openxmlformats.org/officeDocument/2006/relationships/image" Target="../media/image3.jpg"/><Relationship Id="rId2" Type="http://schemas.openxmlformats.org/officeDocument/2006/relationships/slideLayout" Target="../slideLayouts/slideLayout8.xml"/><Relationship Id="rId3" Type="http://schemas.openxmlformats.org/officeDocument/2006/relationships/theme" Target="../theme/theme7.xml"/></Relationships>
</file>

<file path=ppt/slideMasters/_rels/slideMaster4.xml.rels><?xml version="1.0" encoding="UTF-8" standalone="yes"?><Relationships xmlns="http://schemas.openxmlformats.org/package/2006/relationships"><Relationship Id="rId1" Type="http://schemas.openxmlformats.org/officeDocument/2006/relationships/image" Target="../media/image3.jpg"/><Relationship Id="rId2" Type="http://schemas.openxmlformats.org/officeDocument/2006/relationships/slideLayout" Target="../slideLayouts/slideLayout9.xml"/><Relationship Id="rId3" Type="http://schemas.openxmlformats.org/officeDocument/2006/relationships/theme" Target="../theme/theme5.xml"/></Relationships>
</file>

<file path=ppt/slideMasters/_rels/slideMaster5.xml.rels><?xml version="1.0" encoding="UTF-8" standalone="yes"?><Relationships xmlns="http://schemas.openxmlformats.org/package/2006/relationships"><Relationship Id="rId1" Type="http://schemas.openxmlformats.org/officeDocument/2006/relationships/image" Target="../media/image3.jpg"/><Relationship Id="rId2" Type="http://schemas.openxmlformats.org/officeDocument/2006/relationships/slideLayout" Target="../slideLayouts/slideLayout10.xml"/><Relationship Id="rId3" Type="http://schemas.openxmlformats.org/officeDocument/2006/relationships/theme" Target="../theme/theme4.xml"/></Relationships>
</file>

<file path=ppt/slideMasters/_rels/slideMaster6.xml.rels><?xml version="1.0" encoding="UTF-8" standalone="yes"?><Relationships xmlns="http://schemas.openxmlformats.org/package/2006/relationships"><Relationship Id="rId1" Type="http://schemas.openxmlformats.org/officeDocument/2006/relationships/image" Target="../media/image3.jpg"/><Relationship Id="rId2" Type="http://schemas.openxmlformats.org/officeDocument/2006/relationships/slideLayout" Target="../slideLayouts/slideLayout11.xml"/><Relationship Id="rId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Shape 6"/>
          <p:cNvSpPr txBox="1"/>
          <p:nvPr>
            <p:ph idx="1" type="body"/>
          </p:nvPr>
        </p:nvSpPr>
        <p:spPr>
          <a:xfrm>
            <a:off x="457200" y="1447800"/>
            <a:ext cx="8229600" cy="4678362"/>
          </a:xfrm>
          <a:prstGeom prst="rect">
            <a:avLst/>
          </a:prstGeom>
          <a:noFill/>
          <a:ln>
            <a:noFill/>
          </a:ln>
        </p:spPr>
        <p:txBody>
          <a:bodyPr anchorCtr="0" anchor="t" bIns="91425" lIns="91425" rIns="91425" wrap="square" tIns="91425"/>
          <a:lstStyle>
            <a:lvl1pPr indent="-317500" lvl="0" marL="457200" marR="0" rtl="0" algn="l">
              <a:spcBef>
                <a:spcPts val="600"/>
              </a:spcBef>
              <a:spcAft>
                <a:spcPts val="0"/>
              </a:spcAft>
              <a:buClr>
                <a:schemeClr val="accent2"/>
              </a:buClr>
              <a:buSzPts val="1400"/>
              <a:buFont typeface="Arial"/>
              <a:buChar char="●"/>
              <a:defRPr b="0" i="0" sz="2600" u="none" cap="none" strike="noStrike">
                <a:solidFill>
                  <a:schemeClr val="lt1"/>
                </a:solidFill>
                <a:latin typeface="Arial"/>
                <a:ea typeface="Arial"/>
                <a:cs typeface="Arial"/>
                <a:sym typeface="Arial"/>
              </a:defRPr>
            </a:lvl1pPr>
            <a:lvl2pPr indent="-317500" lvl="1" marL="914400" marR="0" rtl="0" algn="l">
              <a:spcBef>
                <a:spcPts val="0"/>
              </a:spcBef>
              <a:spcAft>
                <a:spcPts val="0"/>
              </a:spcAft>
              <a:buClr>
                <a:srgbClr val="D6903E"/>
              </a:buClr>
              <a:buSzPts val="1400"/>
              <a:buFont typeface="Arial"/>
              <a:buChar char="●"/>
              <a:defRPr b="0" i="0" sz="2400" u="none" cap="none" strike="noStrike">
                <a:solidFill>
                  <a:schemeClr val="lt2"/>
                </a:solidFill>
                <a:latin typeface="Arial"/>
                <a:ea typeface="Arial"/>
                <a:cs typeface="Arial"/>
                <a:sym typeface="Arial"/>
              </a:defRPr>
            </a:lvl2pPr>
            <a:lvl3pPr indent="-317500" lvl="2" marL="1371600" marR="0" rtl="0" algn="l">
              <a:spcBef>
                <a:spcPts val="0"/>
              </a:spcBef>
              <a:spcAft>
                <a:spcPts val="0"/>
              </a:spcAft>
              <a:buClr>
                <a:srgbClr val="B27834"/>
              </a:buClr>
              <a:buSzPts val="1400"/>
              <a:buFont typeface="Arial"/>
              <a:buChar char="●"/>
              <a:defRPr b="0" i="0" sz="2100" u="none" cap="none" strike="noStrike">
                <a:solidFill>
                  <a:schemeClr val="lt1"/>
                </a:solidFill>
                <a:latin typeface="Arial"/>
                <a:ea typeface="Arial"/>
                <a:cs typeface="Arial"/>
                <a:sym typeface="Arial"/>
              </a:defRPr>
            </a:lvl3pPr>
            <a:lvl4pPr indent="-317500" lvl="3" marL="1828800" marR="0" rtl="0" algn="l">
              <a:spcBef>
                <a:spcPts val="0"/>
              </a:spcBef>
              <a:spcAft>
                <a:spcPts val="0"/>
              </a:spcAft>
              <a:buClr>
                <a:srgbClr val="D6903E"/>
              </a:buClr>
              <a:buSzPts val="1400"/>
              <a:buFont typeface="Arial"/>
              <a:buChar char="●"/>
              <a:defRPr b="0" i="0" sz="1900" u="none" cap="none" strike="noStrike">
                <a:solidFill>
                  <a:schemeClr val="lt1"/>
                </a:solidFill>
                <a:latin typeface="Arial"/>
                <a:ea typeface="Arial"/>
                <a:cs typeface="Arial"/>
                <a:sym typeface="Arial"/>
              </a:defRPr>
            </a:lvl4pPr>
            <a:lvl5pPr indent="-317500" lvl="4" marL="2286000" marR="0" rtl="0" algn="l">
              <a:spcBef>
                <a:spcPts val="0"/>
              </a:spcBef>
              <a:spcAft>
                <a:spcPts val="0"/>
              </a:spcAft>
              <a:buClr>
                <a:srgbClr val="D6903E"/>
              </a:buClr>
              <a:buSzPts val="1400"/>
              <a:buFont typeface="Arial"/>
              <a:buChar char="●"/>
              <a:defRPr b="0" i="0" sz="1600" u="none" cap="none" strike="noStrike">
                <a:solidFill>
                  <a:schemeClr val="lt1"/>
                </a:solidFill>
                <a:latin typeface="Arial"/>
                <a:ea typeface="Arial"/>
                <a:cs typeface="Arial"/>
                <a:sym typeface="Arial"/>
              </a:defRPr>
            </a:lvl5pPr>
            <a:lvl6pPr indent="-317500" lvl="5" marL="2743200" marR="0" rtl="0" algn="l">
              <a:spcBef>
                <a:spcPts val="0"/>
              </a:spcBef>
              <a:spcAft>
                <a:spcPts val="0"/>
              </a:spcAft>
              <a:buClr>
                <a:srgbClr val="D6903E"/>
              </a:buClr>
              <a:buSzPts val="1400"/>
              <a:buFont typeface="Arial"/>
              <a:buChar char="●"/>
              <a:defRPr b="0" i="0" sz="1700" u="none" cap="none" strike="noStrike">
                <a:solidFill>
                  <a:schemeClr val="lt1"/>
                </a:solidFill>
                <a:latin typeface="Arial"/>
                <a:ea typeface="Arial"/>
                <a:cs typeface="Arial"/>
                <a:sym typeface="Arial"/>
              </a:defRPr>
            </a:lvl6pPr>
            <a:lvl7pPr indent="-317500" lvl="6" marL="3200400" marR="0" rtl="0" algn="l">
              <a:spcBef>
                <a:spcPts val="0"/>
              </a:spcBef>
              <a:spcAft>
                <a:spcPts val="0"/>
              </a:spcAft>
              <a:buClr>
                <a:srgbClr val="D6903E"/>
              </a:buClr>
              <a:buSzPts val="1400"/>
              <a:buFont typeface="Arial"/>
              <a:buChar char="●"/>
              <a:defRPr b="0" i="0" sz="1600" u="none" cap="none" strike="noStrike">
                <a:solidFill>
                  <a:schemeClr val="lt1"/>
                </a:solidFill>
                <a:latin typeface="Arial"/>
                <a:ea typeface="Arial"/>
                <a:cs typeface="Arial"/>
                <a:sym typeface="Arial"/>
              </a:defRPr>
            </a:lvl7pPr>
            <a:lvl8pPr indent="-317500" lvl="7" marL="3657600" marR="0" rtl="0" algn="l">
              <a:spcBef>
                <a:spcPts val="0"/>
              </a:spcBef>
              <a:spcAft>
                <a:spcPts val="0"/>
              </a:spcAft>
              <a:buClr>
                <a:srgbClr val="D6903E"/>
              </a:buClr>
              <a:buSzPts val="1400"/>
              <a:buFont typeface="Arial"/>
              <a:buChar char="●"/>
              <a:defRPr b="0" i="0" sz="1500" u="none" cap="none" strike="noStrike">
                <a:solidFill>
                  <a:schemeClr val="lt1"/>
                </a:solidFill>
                <a:latin typeface="Arial"/>
                <a:ea typeface="Arial"/>
                <a:cs typeface="Arial"/>
                <a:sym typeface="Arial"/>
              </a:defRPr>
            </a:lvl8pPr>
            <a:lvl9pPr indent="-317500" lvl="8" marL="4114800" marR="0" rtl="0" algn="l">
              <a:spcBef>
                <a:spcPts val="0"/>
              </a:spcBef>
              <a:spcAft>
                <a:spcPts val="0"/>
              </a:spcAft>
              <a:buClr>
                <a:srgbClr val="D6903E"/>
              </a:buClr>
              <a:buSzPts val="1400"/>
              <a:buFont typeface="Arial"/>
              <a:buChar char="●"/>
              <a:defRPr b="0" i="0" sz="1500" u="none" cap="none" strike="noStrike">
                <a:solidFill>
                  <a:schemeClr val="lt1"/>
                </a:solidFill>
                <a:latin typeface="Arial"/>
                <a:ea typeface="Arial"/>
                <a:cs typeface="Arial"/>
                <a:sym typeface="Arial"/>
              </a:defRPr>
            </a:lvl9pPr>
          </a:lstStyle>
          <a:p/>
        </p:txBody>
      </p:sp>
      <p:sp>
        <p:nvSpPr>
          <p:cNvPr id="7" name="Shape 7"/>
          <p:cNvSpPr txBox="1"/>
          <p:nvPr>
            <p:ph idx="10" type="dt"/>
          </p:nvPr>
        </p:nvSpPr>
        <p:spPr>
          <a:xfrm>
            <a:off x="5791200" y="6203950"/>
            <a:ext cx="2590800" cy="384175"/>
          </a:xfrm>
          <a:prstGeom prst="rect">
            <a:avLst/>
          </a:prstGeom>
          <a:noFill/>
          <a:ln>
            <a:noFill/>
          </a:ln>
        </p:spPr>
        <p:txBody>
          <a:bodyPr anchorCtr="0" anchor="ctr" bIns="91425" lIns="91425" rIns="91425" wrap="square" tIns="91425"/>
          <a:lstStyle>
            <a:lvl1pPr indent="-88900" lvl="0" marL="0" marR="0" rtl="0" algn="l">
              <a:spcBef>
                <a:spcPts val="0"/>
              </a:spcBef>
              <a:spcAft>
                <a:spcPts val="0"/>
              </a:spcAft>
              <a:buSzPts val="1400"/>
              <a:buChar char="●"/>
              <a:defRPr b="0" i="0" sz="1200" u="none" cap="none" strike="noStrike">
                <a:solidFill>
                  <a:schemeClr val="lt2"/>
                </a:solidFill>
                <a:latin typeface="Arial"/>
                <a:ea typeface="Arial"/>
                <a:cs typeface="Arial"/>
                <a:sym typeface="Arial"/>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8" name="Shape 8"/>
          <p:cNvSpPr txBox="1"/>
          <p:nvPr>
            <p:ph idx="11" type="ftr"/>
          </p:nvPr>
        </p:nvSpPr>
        <p:spPr>
          <a:xfrm>
            <a:off x="2133600" y="6203950"/>
            <a:ext cx="3581400" cy="384175"/>
          </a:xfrm>
          <a:prstGeom prst="rect">
            <a:avLst/>
          </a:prstGeom>
          <a:noFill/>
          <a:ln>
            <a:noFill/>
          </a:ln>
        </p:spPr>
        <p:txBody>
          <a:bodyPr anchorCtr="0" anchor="ctr" bIns="91425" lIns="91425" rIns="91425" wrap="square" tIns="91425"/>
          <a:lstStyle>
            <a:lvl1pPr indent="-88900" lvl="0" marL="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9pPr>
          </a:lstStyle>
          <a:p/>
        </p:txBody>
      </p:sp>
      <p:sp>
        <p:nvSpPr>
          <p:cNvPr id="9" name="Shape 9"/>
          <p:cNvSpPr txBox="1"/>
          <p:nvPr>
            <p:ph idx="12" type="sldNum"/>
          </p:nvPr>
        </p:nvSpPr>
        <p:spPr>
          <a:xfrm>
            <a:off x="8410575" y="6181725"/>
            <a:ext cx="609600" cy="457200"/>
          </a:xfrm>
          <a:prstGeom prst="rect">
            <a:avLst/>
          </a:prstGeom>
          <a:noFill/>
          <a:ln>
            <a:noFill/>
          </a:ln>
        </p:spPr>
        <p:txBody>
          <a:bodyPr anchorCtr="0" anchor="ctr" bIns="91425" lIns="91425" rIns="91425" wrap="square" tIns="91425">
            <a:noAutofit/>
          </a:bodyPr>
          <a:lstStyle/>
          <a:p>
            <a:pPr indent="-88900" lvl="0" marL="0" marR="0" rtl="0" algn="ctr">
              <a:spcBef>
                <a:spcPts val="0"/>
              </a:spcBef>
              <a:spcAft>
                <a:spcPts val="0"/>
              </a:spcAft>
              <a:buSzPts val="1400"/>
              <a:buChar char="●"/>
            </a:pPr>
            <a:r>
              <a:t/>
            </a:r>
            <a:endParaRPr b="0" i="0" sz="1600" u="none" cap="none" strike="noStrike">
              <a:solidFill>
                <a:schemeClr val="lt2"/>
              </a:solidFill>
              <a:latin typeface="Arial"/>
              <a:ea typeface="Arial"/>
              <a:cs typeface="Arial"/>
              <a:sym typeface="Arial"/>
            </a:endParaRPr>
          </a:p>
          <a:p>
            <a:pPr indent="-88900" lvl="1" marL="0">
              <a:spcBef>
                <a:spcPts val="0"/>
              </a:spcBef>
              <a:spcAft>
                <a:spcPts val="0"/>
              </a:spcAft>
              <a:buSzPts val="1400"/>
              <a:buChar char="○"/>
            </a:pPr>
            <a:r>
              <a:t/>
            </a:r>
            <a:endParaRPr/>
          </a:p>
          <a:p>
            <a:pPr indent="-88900" lvl="2" marL="0">
              <a:spcBef>
                <a:spcPts val="0"/>
              </a:spcBef>
              <a:spcAft>
                <a:spcPts val="0"/>
              </a:spcAft>
              <a:buSzPts val="1400"/>
              <a:buChar char="■"/>
            </a:pPr>
            <a:r>
              <a:t/>
            </a:r>
            <a:endParaRPr/>
          </a:p>
          <a:p>
            <a:pPr indent="-88900" lvl="3" marL="0">
              <a:spcBef>
                <a:spcPts val="0"/>
              </a:spcBef>
              <a:spcAft>
                <a:spcPts val="0"/>
              </a:spcAft>
              <a:buSzPts val="1400"/>
              <a:buChar char="●"/>
            </a:pPr>
            <a:r>
              <a:t/>
            </a:r>
            <a:endParaRPr/>
          </a:p>
          <a:p>
            <a:pPr indent="-88900" lvl="4" marL="0">
              <a:spcBef>
                <a:spcPts val="0"/>
              </a:spcBef>
              <a:spcAft>
                <a:spcPts val="0"/>
              </a:spcAft>
              <a:buSzPts val="1400"/>
              <a:buChar char="○"/>
            </a:pPr>
            <a:r>
              <a:t/>
            </a:r>
            <a:endParaRPr/>
          </a:p>
          <a:p>
            <a:pPr indent="-88900" lvl="5" marL="0">
              <a:spcBef>
                <a:spcPts val="0"/>
              </a:spcBef>
              <a:spcAft>
                <a:spcPts val="0"/>
              </a:spcAft>
              <a:buSzPts val="1400"/>
              <a:buChar char="■"/>
            </a:pPr>
            <a:r>
              <a:t/>
            </a:r>
            <a:endParaRPr/>
          </a:p>
          <a:p>
            <a:pPr indent="-88900" lvl="6" marL="0">
              <a:spcBef>
                <a:spcPts val="0"/>
              </a:spcBef>
              <a:spcAft>
                <a:spcPts val="0"/>
              </a:spcAft>
              <a:buSzPts val="1400"/>
              <a:buChar char="●"/>
            </a:pPr>
            <a:r>
              <a:t/>
            </a:r>
            <a:endParaRPr/>
          </a:p>
          <a:p>
            <a:pPr indent="-88900" lvl="7" marL="0">
              <a:spcBef>
                <a:spcPts val="0"/>
              </a:spcBef>
              <a:spcAft>
                <a:spcPts val="0"/>
              </a:spcAft>
              <a:buSzPts val="1400"/>
              <a:buChar char="○"/>
            </a:pPr>
            <a:r>
              <a:t/>
            </a:r>
            <a:endParaRPr/>
          </a:p>
          <a:p>
            <a:pPr indent="-88900" lvl="8" marL="0">
              <a:spcBef>
                <a:spcPts val="0"/>
              </a:spcBef>
              <a:spcAft>
                <a:spcPts val="0"/>
              </a:spcAft>
              <a:buSzPts val="1400"/>
              <a:buChar char="■"/>
            </a:pPr>
            <a:r>
              <a:t/>
            </a:r>
            <a:endParaRPr/>
          </a:p>
        </p:txBody>
      </p:sp>
      <p:sp>
        <p:nvSpPr>
          <p:cNvPr id="10" name="Shape 10"/>
          <p:cNvSpPr txBox="1"/>
          <p:nvPr>
            <p:ph type="title"/>
          </p:nvPr>
        </p:nvSpPr>
        <p:spPr>
          <a:xfrm>
            <a:off x="457200" y="152400"/>
            <a:ext cx="8229600" cy="1219200"/>
          </a:xfrm>
          <a:prstGeom prst="rect">
            <a:avLst/>
          </a:prstGeom>
          <a:noFill/>
          <a:ln>
            <a:noFill/>
          </a:ln>
        </p:spPr>
        <p:txBody>
          <a:bodyPr anchorCtr="0" anchor="b" bIns="91425" lIns="91425" rIns="91425" wrap="square" tIns="91425"/>
          <a:lstStyle>
            <a:lvl1pPr indent="0" lvl="0" marL="0" marR="0" rtl="0" algn="l">
              <a:spcBef>
                <a:spcPts val="0"/>
              </a:spcBef>
              <a:spcAft>
                <a:spcPts val="0"/>
              </a:spcAft>
              <a:buClr>
                <a:srgbClr val="F9F9F9"/>
              </a:buClr>
              <a:buSzPts val="1400"/>
              <a:buFont typeface="Arial"/>
              <a:buNone/>
              <a:defRPr b="0" i="0" sz="4200" u="none" cap="none" strike="noStrike">
                <a:solidFill>
                  <a:srgbClr val="F9F9F9"/>
                </a:solidFill>
                <a:latin typeface="Arial"/>
                <a:ea typeface="Arial"/>
                <a:cs typeface="Arial"/>
                <a:sym typeface="Arial"/>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1">
            <a:alphaModFix/>
          </a:blip>
          <a:stretch>
            <a:fillRect/>
          </a:stretch>
        </a:blipFill>
      </p:bgPr>
    </p:bg>
    <p:spTree>
      <p:nvGrpSpPr>
        <p:cNvPr id="27" name="Shape 27"/>
        <p:cNvGrpSpPr/>
        <p:nvPr/>
      </p:nvGrpSpPr>
      <p:grpSpPr>
        <a:xfrm>
          <a:off x="0" y="0"/>
          <a:ext cx="0" cy="0"/>
          <a:chOff x="0" y="0"/>
          <a:chExt cx="0" cy="0"/>
        </a:xfrm>
      </p:grpSpPr>
      <p:cxnSp>
        <p:nvCxnSpPr>
          <p:cNvPr id="28" name="Shape 28"/>
          <p:cNvCxnSpPr/>
          <p:nvPr/>
        </p:nvCxnSpPr>
        <p:spPr>
          <a:xfrm>
            <a:off x="1463675" y="3549650"/>
            <a:ext cx="2971800" cy="1587"/>
          </a:xfrm>
          <a:prstGeom prst="straightConnector1">
            <a:avLst/>
          </a:prstGeom>
          <a:noFill/>
          <a:ln cap="rnd" cmpd="sng" w="9525">
            <a:solidFill>
              <a:srgbClr val="E9E9E8"/>
            </a:solidFill>
            <a:prstDash val="solid"/>
            <a:miter lim="8000"/>
            <a:headEnd len="med" w="med" type="none"/>
            <a:tailEnd len="med" w="med" type="none"/>
          </a:ln>
        </p:spPr>
      </p:cxnSp>
      <p:cxnSp>
        <p:nvCxnSpPr>
          <p:cNvPr id="29" name="Shape 29"/>
          <p:cNvCxnSpPr/>
          <p:nvPr/>
        </p:nvCxnSpPr>
        <p:spPr>
          <a:xfrm>
            <a:off x="4708525" y="3549650"/>
            <a:ext cx="2971800" cy="1587"/>
          </a:xfrm>
          <a:prstGeom prst="straightConnector1">
            <a:avLst/>
          </a:prstGeom>
          <a:noFill/>
          <a:ln cap="rnd" cmpd="sng" w="9525">
            <a:solidFill>
              <a:srgbClr val="E9E9E8"/>
            </a:solidFill>
            <a:prstDash val="solid"/>
            <a:miter lim="8000"/>
            <a:headEnd len="med" w="med" type="none"/>
            <a:tailEnd len="med" w="med" type="none"/>
          </a:ln>
        </p:spPr>
      </p:cxnSp>
      <p:sp>
        <p:nvSpPr>
          <p:cNvPr id="30" name="Shape 30"/>
          <p:cNvSpPr/>
          <p:nvPr/>
        </p:nvSpPr>
        <p:spPr>
          <a:xfrm>
            <a:off x="4540250" y="3525837"/>
            <a:ext cx="46037" cy="46037"/>
          </a:xfrm>
          <a:prstGeom prst="ellipse">
            <a:avLst/>
          </a:prstGeom>
          <a:solidFill>
            <a:schemeClr val="accent2"/>
          </a:solidFill>
          <a:ln cap="rnd" cmpd="sng" w="38100">
            <a:solidFill>
              <a:schemeClr val="accent2"/>
            </a:solidFill>
            <a:prstDash val="solid"/>
            <a:miter lim="8000"/>
            <a:headEnd len="med" w="med" type="none"/>
            <a:tailEnd len="med" w="med" type="none"/>
          </a:ln>
        </p:spPr>
        <p:txBody>
          <a:bodyPr anchorCtr="0" anchor="ctr" bIns="45700" lIns="91425" rIns="91425" wrap="square" tIns="45700">
            <a:noAutofit/>
          </a:bodyPr>
          <a:lstStyle/>
          <a:p>
            <a:pPr indent="0" lvl="0" marL="0">
              <a:spcBef>
                <a:spcPts val="0"/>
              </a:spcBef>
              <a:spcAft>
                <a:spcPts val="0"/>
              </a:spcAft>
              <a:buNone/>
            </a:pPr>
            <a:r>
              <a:t/>
            </a:r>
            <a:endParaRPr/>
          </a:p>
        </p:txBody>
      </p:sp>
      <p:sp>
        <p:nvSpPr>
          <p:cNvPr id="31" name="Shape 31"/>
          <p:cNvSpPr txBox="1"/>
          <p:nvPr>
            <p:ph idx="1" type="body"/>
          </p:nvPr>
        </p:nvSpPr>
        <p:spPr>
          <a:xfrm>
            <a:off x="457200" y="1447800"/>
            <a:ext cx="8229600" cy="4678362"/>
          </a:xfrm>
          <a:prstGeom prst="rect">
            <a:avLst/>
          </a:prstGeom>
          <a:noFill/>
          <a:ln>
            <a:noFill/>
          </a:ln>
        </p:spPr>
        <p:txBody>
          <a:bodyPr anchorCtr="0" anchor="t" bIns="91425" lIns="91425" rIns="91425" wrap="square" tIns="91425"/>
          <a:lstStyle>
            <a:lvl1pPr indent="-317500" lvl="0" marL="457200" marR="0" rtl="0" algn="l">
              <a:spcBef>
                <a:spcPts val="600"/>
              </a:spcBef>
              <a:spcAft>
                <a:spcPts val="0"/>
              </a:spcAft>
              <a:buClr>
                <a:schemeClr val="accent2"/>
              </a:buClr>
              <a:buSzPts val="1400"/>
              <a:buFont typeface="Arial"/>
              <a:buChar char="●"/>
              <a:defRPr b="0" i="0" sz="2600" u="none" cap="none" strike="noStrike">
                <a:solidFill>
                  <a:schemeClr val="lt1"/>
                </a:solidFill>
                <a:latin typeface="Arial"/>
                <a:ea typeface="Arial"/>
                <a:cs typeface="Arial"/>
                <a:sym typeface="Arial"/>
              </a:defRPr>
            </a:lvl1pPr>
            <a:lvl2pPr indent="-317500" lvl="1" marL="914400" marR="0" rtl="0" algn="l">
              <a:spcBef>
                <a:spcPts val="0"/>
              </a:spcBef>
              <a:spcAft>
                <a:spcPts val="0"/>
              </a:spcAft>
              <a:buClr>
                <a:srgbClr val="D6903E"/>
              </a:buClr>
              <a:buSzPts val="1400"/>
              <a:buFont typeface="Arial"/>
              <a:buChar char="●"/>
              <a:defRPr b="0" i="0" sz="2400" u="none" cap="none" strike="noStrike">
                <a:solidFill>
                  <a:schemeClr val="lt2"/>
                </a:solidFill>
                <a:latin typeface="Arial"/>
                <a:ea typeface="Arial"/>
                <a:cs typeface="Arial"/>
                <a:sym typeface="Arial"/>
              </a:defRPr>
            </a:lvl2pPr>
            <a:lvl3pPr indent="-317500" lvl="2" marL="1371600" marR="0" rtl="0" algn="l">
              <a:spcBef>
                <a:spcPts val="0"/>
              </a:spcBef>
              <a:spcAft>
                <a:spcPts val="0"/>
              </a:spcAft>
              <a:buClr>
                <a:srgbClr val="B27834"/>
              </a:buClr>
              <a:buSzPts val="1400"/>
              <a:buFont typeface="Arial"/>
              <a:buChar char="●"/>
              <a:defRPr b="0" i="0" sz="2100" u="none" cap="none" strike="noStrike">
                <a:solidFill>
                  <a:schemeClr val="lt1"/>
                </a:solidFill>
                <a:latin typeface="Arial"/>
                <a:ea typeface="Arial"/>
                <a:cs typeface="Arial"/>
                <a:sym typeface="Arial"/>
              </a:defRPr>
            </a:lvl3pPr>
            <a:lvl4pPr indent="-317500" lvl="3" marL="1828800" marR="0" rtl="0" algn="l">
              <a:spcBef>
                <a:spcPts val="0"/>
              </a:spcBef>
              <a:spcAft>
                <a:spcPts val="0"/>
              </a:spcAft>
              <a:buClr>
                <a:srgbClr val="D6903E"/>
              </a:buClr>
              <a:buSzPts val="1400"/>
              <a:buFont typeface="Arial"/>
              <a:buChar char="●"/>
              <a:defRPr b="0" i="0" sz="1900" u="none" cap="none" strike="noStrike">
                <a:solidFill>
                  <a:schemeClr val="lt1"/>
                </a:solidFill>
                <a:latin typeface="Arial"/>
                <a:ea typeface="Arial"/>
                <a:cs typeface="Arial"/>
                <a:sym typeface="Arial"/>
              </a:defRPr>
            </a:lvl4pPr>
            <a:lvl5pPr indent="-317500" lvl="4" marL="2286000" marR="0" rtl="0" algn="l">
              <a:spcBef>
                <a:spcPts val="0"/>
              </a:spcBef>
              <a:spcAft>
                <a:spcPts val="0"/>
              </a:spcAft>
              <a:buClr>
                <a:srgbClr val="D6903E"/>
              </a:buClr>
              <a:buSzPts val="1400"/>
              <a:buFont typeface="Arial"/>
              <a:buChar char="●"/>
              <a:defRPr b="0" i="0" sz="1600" u="none" cap="none" strike="noStrike">
                <a:solidFill>
                  <a:schemeClr val="lt1"/>
                </a:solidFill>
                <a:latin typeface="Arial"/>
                <a:ea typeface="Arial"/>
                <a:cs typeface="Arial"/>
                <a:sym typeface="Arial"/>
              </a:defRPr>
            </a:lvl5pPr>
            <a:lvl6pPr indent="-317500" lvl="5" marL="2743200" marR="0" rtl="0" algn="l">
              <a:spcBef>
                <a:spcPts val="0"/>
              </a:spcBef>
              <a:spcAft>
                <a:spcPts val="0"/>
              </a:spcAft>
              <a:buClr>
                <a:srgbClr val="D6903E"/>
              </a:buClr>
              <a:buSzPts val="1400"/>
              <a:buFont typeface="Arial"/>
              <a:buChar char="●"/>
              <a:defRPr b="0" i="0" sz="1700" u="none" cap="none" strike="noStrike">
                <a:solidFill>
                  <a:schemeClr val="lt1"/>
                </a:solidFill>
                <a:latin typeface="Arial"/>
                <a:ea typeface="Arial"/>
                <a:cs typeface="Arial"/>
                <a:sym typeface="Arial"/>
              </a:defRPr>
            </a:lvl6pPr>
            <a:lvl7pPr indent="-317500" lvl="6" marL="3200400" marR="0" rtl="0" algn="l">
              <a:spcBef>
                <a:spcPts val="0"/>
              </a:spcBef>
              <a:spcAft>
                <a:spcPts val="0"/>
              </a:spcAft>
              <a:buClr>
                <a:srgbClr val="D6903E"/>
              </a:buClr>
              <a:buSzPts val="1400"/>
              <a:buFont typeface="Arial"/>
              <a:buChar char="●"/>
              <a:defRPr b="0" i="0" sz="1600" u="none" cap="none" strike="noStrike">
                <a:solidFill>
                  <a:schemeClr val="lt1"/>
                </a:solidFill>
                <a:latin typeface="Arial"/>
                <a:ea typeface="Arial"/>
                <a:cs typeface="Arial"/>
                <a:sym typeface="Arial"/>
              </a:defRPr>
            </a:lvl7pPr>
            <a:lvl8pPr indent="-317500" lvl="7" marL="3657600" marR="0" rtl="0" algn="l">
              <a:spcBef>
                <a:spcPts val="0"/>
              </a:spcBef>
              <a:spcAft>
                <a:spcPts val="0"/>
              </a:spcAft>
              <a:buClr>
                <a:srgbClr val="D6903E"/>
              </a:buClr>
              <a:buSzPts val="1400"/>
              <a:buFont typeface="Arial"/>
              <a:buChar char="●"/>
              <a:defRPr b="0" i="0" sz="1500" u="none" cap="none" strike="noStrike">
                <a:solidFill>
                  <a:schemeClr val="lt1"/>
                </a:solidFill>
                <a:latin typeface="Arial"/>
                <a:ea typeface="Arial"/>
                <a:cs typeface="Arial"/>
                <a:sym typeface="Arial"/>
              </a:defRPr>
            </a:lvl8pPr>
            <a:lvl9pPr indent="-317500" lvl="8" marL="4114800" marR="0" rtl="0" algn="l">
              <a:spcBef>
                <a:spcPts val="0"/>
              </a:spcBef>
              <a:spcAft>
                <a:spcPts val="0"/>
              </a:spcAft>
              <a:buClr>
                <a:srgbClr val="D6903E"/>
              </a:buClr>
              <a:buSzPts val="1400"/>
              <a:buFont typeface="Arial"/>
              <a:buChar char="●"/>
              <a:defRPr b="0" i="0" sz="1500" u="none" cap="none" strike="noStrike">
                <a:solidFill>
                  <a:schemeClr val="lt1"/>
                </a:solidFill>
                <a:latin typeface="Arial"/>
                <a:ea typeface="Arial"/>
                <a:cs typeface="Arial"/>
                <a:sym typeface="Arial"/>
              </a:defRPr>
            </a:lvl9pPr>
          </a:lstStyle>
          <a:p/>
        </p:txBody>
      </p:sp>
      <p:sp>
        <p:nvSpPr>
          <p:cNvPr id="32" name="Shape 32"/>
          <p:cNvSpPr txBox="1"/>
          <p:nvPr>
            <p:ph type="title"/>
          </p:nvPr>
        </p:nvSpPr>
        <p:spPr>
          <a:xfrm>
            <a:off x="457200" y="152400"/>
            <a:ext cx="8229600" cy="1219200"/>
          </a:xfrm>
          <a:prstGeom prst="rect">
            <a:avLst/>
          </a:prstGeom>
          <a:noFill/>
          <a:ln>
            <a:noFill/>
          </a:ln>
        </p:spPr>
        <p:txBody>
          <a:bodyPr anchorCtr="0" anchor="b" bIns="91425" lIns="91425" rIns="91425" wrap="square" tIns="91425"/>
          <a:lstStyle>
            <a:lvl1pPr indent="0" lvl="0" marL="0" marR="0" rtl="0" algn="l">
              <a:spcBef>
                <a:spcPts val="0"/>
              </a:spcBef>
              <a:spcAft>
                <a:spcPts val="0"/>
              </a:spcAft>
              <a:buClr>
                <a:srgbClr val="F9F9F9"/>
              </a:buClr>
              <a:buSzPts val="1400"/>
              <a:buFont typeface="Arial"/>
              <a:buNone/>
              <a:defRPr b="0" i="0" sz="4200" u="none" cap="none" strike="noStrike">
                <a:solidFill>
                  <a:srgbClr val="F9F9F9"/>
                </a:solidFill>
                <a:latin typeface="Arial"/>
                <a:ea typeface="Arial"/>
                <a:cs typeface="Arial"/>
                <a:sym typeface="Arial"/>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33" name="Shape 33"/>
          <p:cNvSpPr txBox="1"/>
          <p:nvPr>
            <p:ph idx="10" type="dt"/>
          </p:nvPr>
        </p:nvSpPr>
        <p:spPr>
          <a:xfrm>
            <a:off x="5791200" y="6203950"/>
            <a:ext cx="2590800" cy="384175"/>
          </a:xfrm>
          <a:prstGeom prst="rect">
            <a:avLst/>
          </a:prstGeom>
          <a:noFill/>
          <a:ln>
            <a:noFill/>
          </a:ln>
        </p:spPr>
        <p:txBody>
          <a:bodyPr anchorCtr="0" anchor="ctr" bIns="91425" lIns="91425" rIns="91425" wrap="square" tIns="91425"/>
          <a:lstStyle>
            <a:lvl1pPr indent="-88900" lvl="0" marL="0" marR="0" rtl="0" algn="l">
              <a:spcBef>
                <a:spcPts val="0"/>
              </a:spcBef>
              <a:spcAft>
                <a:spcPts val="0"/>
              </a:spcAft>
              <a:buSzPts val="1400"/>
              <a:buChar char="●"/>
              <a:defRPr b="0" i="0" sz="1200" u="none" cap="none" strike="noStrike">
                <a:solidFill>
                  <a:schemeClr val="lt2"/>
                </a:solidFill>
                <a:latin typeface="Arial"/>
                <a:ea typeface="Arial"/>
                <a:cs typeface="Arial"/>
                <a:sym typeface="Arial"/>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34" name="Shape 34"/>
          <p:cNvSpPr txBox="1"/>
          <p:nvPr>
            <p:ph idx="12" type="sldNum"/>
          </p:nvPr>
        </p:nvSpPr>
        <p:spPr>
          <a:xfrm>
            <a:off x="8410575" y="6181725"/>
            <a:ext cx="609600" cy="457200"/>
          </a:xfrm>
          <a:prstGeom prst="rect">
            <a:avLst/>
          </a:prstGeom>
          <a:noFill/>
          <a:ln>
            <a:noFill/>
          </a:ln>
        </p:spPr>
        <p:txBody>
          <a:bodyPr anchorCtr="0" anchor="ctr" bIns="91425" lIns="91425" rIns="91425" wrap="square" tIns="91425">
            <a:noAutofit/>
          </a:bodyPr>
          <a:lstStyle/>
          <a:p>
            <a:pPr indent="-88900" lvl="0" marL="0" marR="0" rtl="0" algn="ctr">
              <a:spcBef>
                <a:spcPts val="0"/>
              </a:spcBef>
              <a:spcAft>
                <a:spcPts val="0"/>
              </a:spcAft>
              <a:buSzPts val="1400"/>
              <a:buChar char="●"/>
            </a:pPr>
            <a:r>
              <a:t/>
            </a:r>
            <a:endParaRPr b="0" i="0" sz="1600" u="none" cap="none" strike="noStrike">
              <a:solidFill>
                <a:schemeClr val="lt2"/>
              </a:solidFill>
              <a:latin typeface="Arial"/>
              <a:ea typeface="Arial"/>
              <a:cs typeface="Arial"/>
              <a:sym typeface="Arial"/>
            </a:endParaRPr>
          </a:p>
          <a:p>
            <a:pPr indent="-88900" lvl="1" marL="0">
              <a:spcBef>
                <a:spcPts val="0"/>
              </a:spcBef>
              <a:spcAft>
                <a:spcPts val="0"/>
              </a:spcAft>
              <a:buSzPts val="1400"/>
              <a:buChar char="○"/>
            </a:pPr>
            <a:r>
              <a:t/>
            </a:r>
            <a:endParaRPr/>
          </a:p>
          <a:p>
            <a:pPr indent="-88900" lvl="2" marL="0">
              <a:spcBef>
                <a:spcPts val="0"/>
              </a:spcBef>
              <a:spcAft>
                <a:spcPts val="0"/>
              </a:spcAft>
              <a:buSzPts val="1400"/>
              <a:buChar char="■"/>
            </a:pPr>
            <a:r>
              <a:t/>
            </a:r>
            <a:endParaRPr/>
          </a:p>
          <a:p>
            <a:pPr indent="-88900" lvl="3" marL="0">
              <a:spcBef>
                <a:spcPts val="0"/>
              </a:spcBef>
              <a:spcAft>
                <a:spcPts val="0"/>
              </a:spcAft>
              <a:buSzPts val="1400"/>
              <a:buChar char="●"/>
            </a:pPr>
            <a:r>
              <a:t/>
            </a:r>
            <a:endParaRPr/>
          </a:p>
          <a:p>
            <a:pPr indent="-88900" lvl="4" marL="0">
              <a:spcBef>
                <a:spcPts val="0"/>
              </a:spcBef>
              <a:spcAft>
                <a:spcPts val="0"/>
              </a:spcAft>
              <a:buSzPts val="1400"/>
              <a:buChar char="○"/>
            </a:pPr>
            <a:r>
              <a:t/>
            </a:r>
            <a:endParaRPr/>
          </a:p>
          <a:p>
            <a:pPr indent="-88900" lvl="5" marL="0">
              <a:spcBef>
                <a:spcPts val="0"/>
              </a:spcBef>
              <a:spcAft>
                <a:spcPts val="0"/>
              </a:spcAft>
              <a:buSzPts val="1400"/>
              <a:buChar char="■"/>
            </a:pPr>
            <a:r>
              <a:t/>
            </a:r>
            <a:endParaRPr/>
          </a:p>
          <a:p>
            <a:pPr indent="-88900" lvl="6" marL="0">
              <a:spcBef>
                <a:spcPts val="0"/>
              </a:spcBef>
              <a:spcAft>
                <a:spcPts val="0"/>
              </a:spcAft>
              <a:buSzPts val="1400"/>
              <a:buChar char="●"/>
            </a:pPr>
            <a:r>
              <a:t/>
            </a:r>
            <a:endParaRPr/>
          </a:p>
          <a:p>
            <a:pPr indent="-88900" lvl="7" marL="0">
              <a:spcBef>
                <a:spcPts val="0"/>
              </a:spcBef>
              <a:spcAft>
                <a:spcPts val="0"/>
              </a:spcAft>
              <a:buSzPts val="1400"/>
              <a:buChar char="○"/>
            </a:pPr>
            <a:r>
              <a:t/>
            </a:r>
            <a:endParaRPr/>
          </a:p>
          <a:p>
            <a:pPr indent="-88900" lvl="8" marL="0">
              <a:spcBef>
                <a:spcPts val="0"/>
              </a:spcBef>
              <a:spcAft>
                <a:spcPts val="0"/>
              </a:spcAft>
              <a:buSzPts val="1400"/>
              <a:buChar char="■"/>
            </a:pPr>
            <a:r>
              <a:t/>
            </a:r>
            <a:endParaRPr/>
          </a:p>
        </p:txBody>
      </p:sp>
      <p:sp>
        <p:nvSpPr>
          <p:cNvPr id="35" name="Shape 35"/>
          <p:cNvSpPr txBox="1"/>
          <p:nvPr>
            <p:ph idx="11" type="ftr"/>
          </p:nvPr>
        </p:nvSpPr>
        <p:spPr>
          <a:xfrm>
            <a:off x="2133600" y="6203950"/>
            <a:ext cx="3581400" cy="384175"/>
          </a:xfrm>
          <a:prstGeom prst="rect">
            <a:avLst/>
          </a:prstGeom>
          <a:noFill/>
          <a:ln>
            <a:noFill/>
          </a:ln>
        </p:spPr>
        <p:txBody>
          <a:bodyPr anchorCtr="0" anchor="ctr" bIns="91425" lIns="91425" rIns="91425" wrap="square" tIns="91425"/>
          <a:lstStyle>
            <a:lvl1pPr indent="-88900" lvl="0" marL="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4"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1">
            <a:alphaModFix/>
          </a:blip>
          <a:stretch>
            <a:fillRect/>
          </a:stretch>
        </a:blipFill>
      </p:bgPr>
    </p:bg>
    <p:spTree>
      <p:nvGrpSpPr>
        <p:cNvPr id="39" name="Shape 39"/>
        <p:cNvGrpSpPr/>
        <p:nvPr/>
      </p:nvGrpSpPr>
      <p:grpSpPr>
        <a:xfrm>
          <a:off x="0" y="0"/>
          <a:ext cx="0" cy="0"/>
          <a:chOff x="0" y="0"/>
          <a:chExt cx="0" cy="0"/>
        </a:xfrm>
      </p:grpSpPr>
      <p:cxnSp>
        <p:nvCxnSpPr>
          <p:cNvPr id="40" name="Shape 40"/>
          <p:cNvCxnSpPr/>
          <p:nvPr/>
        </p:nvCxnSpPr>
        <p:spPr>
          <a:xfrm>
            <a:off x="685800" y="4916487"/>
            <a:ext cx="7924800" cy="4762"/>
          </a:xfrm>
          <a:prstGeom prst="straightConnector1">
            <a:avLst/>
          </a:prstGeom>
          <a:noFill/>
          <a:ln cap="rnd" cmpd="sng" w="9525">
            <a:solidFill>
              <a:srgbClr val="E9E9E8"/>
            </a:solidFill>
            <a:prstDash val="solid"/>
            <a:miter lim="8000"/>
            <a:headEnd len="med" w="med" type="none"/>
            <a:tailEnd len="med" w="med" type="none"/>
          </a:ln>
        </p:spPr>
      </p:cxnSp>
      <p:sp>
        <p:nvSpPr>
          <p:cNvPr id="41" name="Shape 41"/>
          <p:cNvSpPr txBox="1"/>
          <p:nvPr>
            <p:ph idx="1" type="body"/>
          </p:nvPr>
        </p:nvSpPr>
        <p:spPr>
          <a:xfrm>
            <a:off x="457200" y="1447800"/>
            <a:ext cx="8229600" cy="4678362"/>
          </a:xfrm>
          <a:prstGeom prst="rect">
            <a:avLst/>
          </a:prstGeom>
          <a:noFill/>
          <a:ln>
            <a:noFill/>
          </a:ln>
        </p:spPr>
        <p:txBody>
          <a:bodyPr anchorCtr="0" anchor="t" bIns="91425" lIns="91425" rIns="91425" wrap="square" tIns="91425"/>
          <a:lstStyle>
            <a:lvl1pPr indent="-317500" lvl="0" marL="457200" marR="0" rtl="0" algn="l">
              <a:spcBef>
                <a:spcPts val="600"/>
              </a:spcBef>
              <a:spcAft>
                <a:spcPts val="0"/>
              </a:spcAft>
              <a:buClr>
                <a:schemeClr val="accent2"/>
              </a:buClr>
              <a:buSzPts val="1400"/>
              <a:buFont typeface="Arial"/>
              <a:buChar char="●"/>
              <a:defRPr b="0" i="0" sz="2600" u="none" cap="none" strike="noStrike">
                <a:solidFill>
                  <a:schemeClr val="lt1"/>
                </a:solidFill>
                <a:latin typeface="Arial"/>
                <a:ea typeface="Arial"/>
                <a:cs typeface="Arial"/>
                <a:sym typeface="Arial"/>
              </a:defRPr>
            </a:lvl1pPr>
            <a:lvl2pPr indent="-317500" lvl="1" marL="914400" marR="0" rtl="0" algn="l">
              <a:spcBef>
                <a:spcPts val="0"/>
              </a:spcBef>
              <a:spcAft>
                <a:spcPts val="0"/>
              </a:spcAft>
              <a:buClr>
                <a:srgbClr val="D6903E"/>
              </a:buClr>
              <a:buSzPts val="1400"/>
              <a:buFont typeface="Arial"/>
              <a:buChar char="●"/>
              <a:defRPr b="0" i="0" sz="2400" u="none" cap="none" strike="noStrike">
                <a:solidFill>
                  <a:schemeClr val="lt2"/>
                </a:solidFill>
                <a:latin typeface="Arial"/>
                <a:ea typeface="Arial"/>
                <a:cs typeface="Arial"/>
                <a:sym typeface="Arial"/>
              </a:defRPr>
            </a:lvl2pPr>
            <a:lvl3pPr indent="-317500" lvl="2" marL="1371600" marR="0" rtl="0" algn="l">
              <a:spcBef>
                <a:spcPts val="0"/>
              </a:spcBef>
              <a:spcAft>
                <a:spcPts val="0"/>
              </a:spcAft>
              <a:buClr>
                <a:srgbClr val="B27834"/>
              </a:buClr>
              <a:buSzPts val="1400"/>
              <a:buFont typeface="Arial"/>
              <a:buChar char="●"/>
              <a:defRPr b="0" i="0" sz="2100" u="none" cap="none" strike="noStrike">
                <a:solidFill>
                  <a:schemeClr val="lt1"/>
                </a:solidFill>
                <a:latin typeface="Arial"/>
                <a:ea typeface="Arial"/>
                <a:cs typeface="Arial"/>
                <a:sym typeface="Arial"/>
              </a:defRPr>
            </a:lvl3pPr>
            <a:lvl4pPr indent="-317500" lvl="3" marL="1828800" marR="0" rtl="0" algn="l">
              <a:spcBef>
                <a:spcPts val="0"/>
              </a:spcBef>
              <a:spcAft>
                <a:spcPts val="0"/>
              </a:spcAft>
              <a:buClr>
                <a:srgbClr val="D6903E"/>
              </a:buClr>
              <a:buSzPts val="1400"/>
              <a:buFont typeface="Arial"/>
              <a:buChar char="●"/>
              <a:defRPr b="0" i="0" sz="1900" u="none" cap="none" strike="noStrike">
                <a:solidFill>
                  <a:schemeClr val="lt1"/>
                </a:solidFill>
                <a:latin typeface="Arial"/>
                <a:ea typeface="Arial"/>
                <a:cs typeface="Arial"/>
                <a:sym typeface="Arial"/>
              </a:defRPr>
            </a:lvl4pPr>
            <a:lvl5pPr indent="-317500" lvl="4" marL="2286000" marR="0" rtl="0" algn="l">
              <a:spcBef>
                <a:spcPts val="0"/>
              </a:spcBef>
              <a:spcAft>
                <a:spcPts val="0"/>
              </a:spcAft>
              <a:buClr>
                <a:srgbClr val="D6903E"/>
              </a:buClr>
              <a:buSzPts val="1400"/>
              <a:buFont typeface="Arial"/>
              <a:buChar char="●"/>
              <a:defRPr b="0" i="0" sz="1600" u="none" cap="none" strike="noStrike">
                <a:solidFill>
                  <a:schemeClr val="lt1"/>
                </a:solidFill>
                <a:latin typeface="Arial"/>
                <a:ea typeface="Arial"/>
                <a:cs typeface="Arial"/>
                <a:sym typeface="Arial"/>
              </a:defRPr>
            </a:lvl5pPr>
            <a:lvl6pPr indent="-317500" lvl="5" marL="2743200" marR="0" rtl="0" algn="l">
              <a:spcBef>
                <a:spcPts val="0"/>
              </a:spcBef>
              <a:spcAft>
                <a:spcPts val="0"/>
              </a:spcAft>
              <a:buClr>
                <a:srgbClr val="D6903E"/>
              </a:buClr>
              <a:buSzPts val="1400"/>
              <a:buFont typeface="Arial"/>
              <a:buChar char="●"/>
              <a:defRPr b="0" i="0" sz="1700" u="none" cap="none" strike="noStrike">
                <a:solidFill>
                  <a:schemeClr val="lt1"/>
                </a:solidFill>
                <a:latin typeface="Arial"/>
                <a:ea typeface="Arial"/>
                <a:cs typeface="Arial"/>
                <a:sym typeface="Arial"/>
              </a:defRPr>
            </a:lvl6pPr>
            <a:lvl7pPr indent="-317500" lvl="6" marL="3200400" marR="0" rtl="0" algn="l">
              <a:spcBef>
                <a:spcPts val="0"/>
              </a:spcBef>
              <a:spcAft>
                <a:spcPts val="0"/>
              </a:spcAft>
              <a:buClr>
                <a:srgbClr val="D6903E"/>
              </a:buClr>
              <a:buSzPts val="1400"/>
              <a:buFont typeface="Arial"/>
              <a:buChar char="●"/>
              <a:defRPr b="0" i="0" sz="1600" u="none" cap="none" strike="noStrike">
                <a:solidFill>
                  <a:schemeClr val="lt1"/>
                </a:solidFill>
                <a:latin typeface="Arial"/>
                <a:ea typeface="Arial"/>
                <a:cs typeface="Arial"/>
                <a:sym typeface="Arial"/>
              </a:defRPr>
            </a:lvl7pPr>
            <a:lvl8pPr indent="-317500" lvl="7" marL="3657600" marR="0" rtl="0" algn="l">
              <a:spcBef>
                <a:spcPts val="0"/>
              </a:spcBef>
              <a:spcAft>
                <a:spcPts val="0"/>
              </a:spcAft>
              <a:buClr>
                <a:srgbClr val="D6903E"/>
              </a:buClr>
              <a:buSzPts val="1400"/>
              <a:buFont typeface="Arial"/>
              <a:buChar char="●"/>
              <a:defRPr b="0" i="0" sz="1500" u="none" cap="none" strike="noStrike">
                <a:solidFill>
                  <a:schemeClr val="lt1"/>
                </a:solidFill>
                <a:latin typeface="Arial"/>
                <a:ea typeface="Arial"/>
                <a:cs typeface="Arial"/>
                <a:sym typeface="Arial"/>
              </a:defRPr>
            </a:lvl8pPr>
            <a:lvl9pPr indent="-317500" lvl="8" marL="4114800" marR="0" rtl="0" algn="l">
              <a:spcBef>
                <a:spcPts val="0"/>
              </a:spcBef>
              <a:spcAft>
                <a:spcPts val="0"/>
              </a:spcAft>
              <a:buClr>
                <a:srgbClr val="D6903E"/>
              </a:buClr>
              <a:buSzPts val="1400"/>
              <a:buFont typeface="Arial"/>
              <a:buChar char="●"/>
              <a:defRPr b="0" i="0" sz="1500" u="none" cap="none" strike="noStrike">
                <a:solidFill>
                  <a:schemeClr val="lt1"/>
                </a:solidFill>
                <a:latin typeface="Arial"/>
                <a:ea typeface="Arial"/>
                <a:cs typeface="Arial"/>
                <a:sym typeface="Arial"/>
              </a:defRPr>
            </a:lvl9pPr>
          </a:lstStyle>
          <a:p/>
        </p:txBody>
      </p:sp>
      <p:sp>
        <p:nvSpPr>
          <p:cNvPr id="42" name="Shape 42"/>
          <p:cNvSpPr txBox="1"/>
          <p:nvPr>
            <p:ph type="title"/>
          </p:nvPr>
        </p:nvSpPr>
        <p:spPr>
          <a:xfrm>
            <a:off x="457200" y="152400"/>
            <a:ext cx="8229600" cy="1219200"/>
          </a:xfrm>
          <a:prstGeom prst="rect">
            <a:avLst/>
          </a:prstGeom>
          <a:noFill/>
          <a:ln>
            <a:noFill/>
          </a:ln>
        </p:spPr>
        <p:txBody>
          <a:bodyPr anchorCtr="0" anchor="b" bIns="91425" lIns="91425" rIns="91425" wrap="square" tIns="91425"/>
          <a:lstStyle>
            <a:lvl1pPr indent="0" lvl="0" marL="0" marR="0" rtl="0" algn="l">
              <a:spcBef>
                <a:spcPts val="0"/>
              </a:spcBef>
              <a:spcAft>
                <a:spcPts val="0"/>
              </a:spcAft>
              <a:buClr>
                <a:srgbClr val="F9F9F9"/>
              </a:buClr>
              <a:buSzPts val="1400"/>
              <a:buFont typeface="Arial"/>
              <a:buNone/>
              <a:defRPr b="0" i="0" sz="4200" u="none" cap="none" strike="noStrike">
                <a:solidFill>
                  <a:srgbClr val="F9F9F9"/>
                </a:solidFill>
                <a:latin typeface="Arial"/>
                <a:ea typeface="Arial"/>
                <a:cs typeface="Arial"/>
                <a:sym typeface="Arial"/>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43" name="Shape 43"/>
          <p:cNvSpPr txBox="1"/>
          <p:nvPr>
            <p:ph idx="10" type="dt"/>
          </p:nvPr>
        </p:nvSpPr>
        <p:spPr>
          <a:xfrm>
            <a:off x="5791200" y="6203950"/>
            <a:ext cx="2590800" cy="384175"/>
          </a:xfrm>
          <a:prstGeom prst="rect">
            <a:avLst/>
          </a:prstGeom>
          <a:noFill/>
          <a:ln>
            <a:noFill/>
          </a:ln>
        </p:spPr>
        <p:txBody>
          <a:bodyPr anchorCtr="0" anchor="ctr" bIns="91425" lIns="91425" rIns="91425" wrap="square" tIns="91425"/>
          <a:lstStyle>
            <a:lvl1pPr indent="-88900" lvl="0" marL="0" marR="0" rtl="0" algn="l">
              <a:spcBef>
                <a:spcPts val="0"/>
              </a:spcBef>
              <a:spcAft>
                <a:spcPts val="0"/>
              </a:spcAft>
              <a:buSzPts val="1400"/>
              <a:buChar char="●"/>
              <a:defRPr b="0" i="0" sz="1200" u="none" cap="none" strike="noStrike">
                <a:solidFill>
                  <a:schemeClr val="lt2"/>
                </a:solidFill>
                <a:latin typeface="Arial"/>
                <a:ea typeface="Arial"/>
                <a:cs typeface="Arial"/>
                <a:sym typeface="Arial"/>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44" name="Shape 44"/>
          <p:cNvSpPr txBox="1"/>
          <p:nvPr>
            <p:ph idx="11" type="ftr"/>
          </p:nvPr>
        </p:nvSpPr>
        <p:spPr>
          <a:xfrm>
            <a:off x="2133600" y="6203950"/>
            <a:ext cx="3581400" cy="384175"/>
          </a:xfrm>
          <a:prstGeom prst="rect">
            <a:avLst/>
          </a:prstGeom>
          <a:noFill/>
          <a:ln>
            <a:noFill/>
          </a:ln>
        </p:spPr>
        <p:txBody>
          <a:bodyPr anchorCtr="0" anchor="ctr" bIns="91425" lIns="91425" rIns="91425" wrap="square" tIns="91425"/>
          <a:lstStyle>
            <a:lvl1pPr indent="-88900" lvl="0" marL="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9pPr>
          </a:lstStyle>
          <a:p/>
        </p:txBody>
      </p:sp>
      <p:sp>
        <p:nvSpPr>
          <p:cNvPr id="45" name="Shape 45"/>
          <p:cNvSpPr txBox="1"/>
          <p:nvPr>
            <p:ph idx="12" type="sldNum"/>
          </p:nvPr>
        </p:nvSpPr>
        <p:spPr>
          <a:xfrm>
            <a:off x="8410575" y="6181725"/>
            <a:ext cx="609600" cy="457200"/>
          </a:xfrm>
          <a:prstGeom prst="rect">
            <a:avLst/>
          </a:prstGeom>
          <a:noFill/>
          <a:ln>
            <a:noFill/>
          </a:ln>
        </p:spPr>
        <p:txBody>
          <a:bodyPr anchorCtr="0" anchor="ctr" bIns="91425" lIns="91425" rIns="91425" wrap="square" tIns="91425">
            <a:noAutofit/>
          </a:bodyPr>
          <a:lstStyle/>
          <a:p>
            <a:pPr indent="-88900" lvl="0" marL="0" marR="0" rtl="0" algn="ctr">
              <a:spcBef>
                <a:spcPts val="0"/>
              </a:spcBef>
              <a:spcAft>
                <a:spcPts val="0"/>
              </a:spcAft>
              <a:buSzPts val="1400"/>
              <a:buChar char="●"/>
            </a:pPr>
            <a:r>
              <a:t/>
            </a:r>
            <a:endParaRPr b="0" i="0" sz="1600" u="none" cap="none" strike="noStrike">
              <a:solidFill>
                <a:schemeClr val="lt2"/>
              </a:solidFill>
              <a:latin typeface="Arial"/>
              <a:ea typeface="Arial"/>
              <a:cs typeface="Arial"/>
              <a:sym typeface="Arial"/>
            </a:endParaRPr>
          </a:p>
          <a:p>
            <a:pPr indent="-88900" lvl="1" marL="0">
              <a:spcBef>
                <a:spcPts val="0"/>
              </a:spcBef>
              <a:spcAft>
                <a:spcPts val="0"/>
              </a:spcAft>
              <a:buSzPts val="1400"/>
              <a:buChar char="○"/>
            </a:pPr>
            <a:r>
              <a:t/>
            </a:r>
            <a:endParaRPr/>
          </a:p>
          <a:p>
            <a:pPr indent="-88900" lvl="2" marL="0">
              <a:spcBef>
                <a:spcPts val="0"/>
              </a:spcBef>
              <a:spcAft>
                <a:spcPts val="0"/>
              </a:spcAft>
              <a:buSzPts val="1400"/>
              <a:buChar char="■"/>
            </a:pPr>
            <a:r>
              <a:t/>
            </a:r>
            <a:endParaRPr/>
          </a:p>
          <a:p>
            <a:pPr indent="-88900" lvl="3" marL="0">
              <a:spcBef>
                <a:spcPts val="0"/>
              </a:spcBef>
              <a:spcAft>
                <a:spcPts val="0"/>
              </a:spcAft>
              <a:buSzPts val="1400"/>
              <a:buChar char="●"/>
            </a:pPr>
            <a:r>
              <a:t/>
            </a:r>
            <a:endParaRPr/>
          </a:p>
          <a:p>
            <a:pPr indent="-88900" lvl="4" marL="0">
              <a:spcBef>
                <a:spcPts val="0"/>
              </a:spcBef>
              <a:spcAft>
                <a:spcPts val="0"/>
              </a:spcAft>
              <a:buSzPts val="1400"/>
              <a:buChar char="○"/>
            </a:pPr>
            <a:r>
              <a:t/>
            </a:r>
            <a:endParaRPr/>
          </a:p>
          <a:p>
            <a:pPr indent="-88900" lvl="5" marL="0">
              <a:spcBef>
                <a:spcPts val="0"/>
              </a:spcBef>
              <a:spcAft>
                <a:spcPts val="0"/>
              </a:spcAft>
              <a:buSzPts val="1400"/>
              <a:buChar char="■"/>
            </a:pPr>
            <a:r>
              <a:t/>
            </a:r>
            <a:endParaRPr/>
          </a:p>
          <a:p>
            <a:pPr indent="-88900" lvl="6" marL="0">
              <a:spcBef>
                <a:spcPts val="0"/>
              </a:spcBef>
              <a:spcAft>
                <a:spcPts val="0"/>
              </a:spcAft>
              <a:buSzPts val="1400"/>
              <a:buChar char="●"/>
            </a:pPr>
            <a:r>
              <a:t/>
            </a:r>
            <a:endParaRPr/>
          </a:p>
          <a:p>
            <a:pPr indent="-88900" lvl="7" marL="0">
              <a:spcBef>
                <a:spcPts val="0"/>
              </a:spcBef>
              <a:spcAft>
                <a:spcPts val="0"/>
              </a:spcAft>
              <a:buSzPts val="1400"/>
              <a:buChar char="○"/>
            </a:pPr>
            <a:r>
              <a:t/>
            </a:r>
            <a:endParaRPr/>
          </a:p>
          <a:p>
            <a:pPr indent="-88900" lvl="8" marL="0">
              <a:spcBef>
                <a:spcPts val="0"/>
              </a:spcBef>
              <a:spcAft>
                <a:spcPts val="0"/>
              </a:spcAft>
              <a:buSzPts val="1400"/>
              <a:buChar char="■"/>
            </a:pPr>
            <a:r>
              <a:t/>
            </a:r>
            <a:endParaRPr/>
          </a:p>
        </p:txBody>
      </p:sp>
    </p:spTree>
  </p:cSld>
  <p:clrMap accent1="accent1" accent2="accent2" accent3="accent3" accent4="accent4" accent5="accent5" accent6="accent6" bg1="lt1" bg2="dk2" tx1="dk1" tx2="lt2" folHlink="folHlink" hlink="hlink"/>
  <p:sldLayoutIdLst>
    <p:sldLayoutId id="2147483655"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1">
            <a:alphaModFix/>
          </a:blip>
          <a:stretch>
            <a:fillRect/>
          </a:stretch>
        </a:blipFill>
      </p:bgPr>
    </p:bg>
    <p:spTree>
      <p:nvGrpSpPr>
        <p:cNvPr id="49" name="Shape 49"/>
        <p:cNvGrpSpPr/>
        <p:nvPr/>
      </p:nvGrpSpPr>
      <p:grpSpPr>
        <a:xfrm>
          <a:off x="0" y="0"/>
          <a:ext cx="0" cy="0"/>
          <a:chOff x="0" y="0"/>
          <a:chExt cx="0" cy="0"/>
        </a:xfrm>
      </p:grpSpPr>
      <p:cxnSp>
        <p:nvCxnSpPr>
          <p:cNvPr id="50" name="Shape 50"/>
          <p:cNvCxnSpPr/>
          <p:nvPr/>
        </p:nvCxnSpPr>
        <p:spPr>
          <a:xfrm>
            <a:off x="563562" y="2179637"/>
            <a:ext cx="3748087" cy="1587"/>
          </a:xfrm>
          <a:prstGeom prst="straightConnector1">
            <a:avLst/>
          </a:prstGeom>
          <a:noFill/>
          <a:ln cap="rnd" cmpd="sng" w="12700">
            <a:solidFill>
              <a:srgbClr val="E9E9E8"/>
            </a:solidFill>
            <a:prstDash val="solid"/>
            <a:miter lim="8000"/>
            <a:headEnd len="med" w="med" type="none"/>
            <a:tailEnd len="med" w="med" type="none"/>
          </a:ln>
        </p:spPr>
      </p:cxnSp>
      <p:cxnSp>
        <p:nvCxnSpPr>
          <p:cNvPr id="51" name="Shape 51"/>
          <p:cNvCxnSpPr/>
          <p:nvPr/>
        </p:nvCxnSpPr>
        <p:spPr>
          <a:xfrm>
            <a:off x="4754562" y="2179637"/>
            <a:ext cx="3749675" cy="1587"/>
          </a:xfrm>
          <a:prstGeom prst="straightConnector1">
            <a:avLst/>
          </a:prstGeom>
          <a:noFill/>
          <a:ln cap="rnd" cmpd="sng" w="12700">
            <a:solidFill>
              <a:srgbClr val="E9E9E8"/>
            </a:solidFill>
            <a:prstDash val="solid"/>
            <a:miter lim="8000"/>
            <a:headEnd len="med" w="med" type="none"/>
            <a:tailEnd len="med" w="med" type="none"/>
          </a:ln>
        </p:spPr>
      </p:cxnSp>
      <p:sp>
        <p:nvSpPr>
          <p:cNvPr id="52" name="Shape 52"/>
          <p:cNvSpPr txBox="1"/>
          <p:nvPr>
            <p:ph idx="1" type="body"/>
          </p:nvPr>
        </p:nvSpPr>
        <p:spPr>
          <a:xfrm>
            <a:off x="457200" y="1447800"/>
            <a:ext cx="8229600" cy="4678362"/>
          </a:xfrm>
          <a:prstGeom prst="rect">
            <a:avLst/>
          </a:prstGeom>
          <a:noFill/>
          <a:ln>
            <a:noFill/>
          </a:ln>
        </p:spPr>
        <p:txBody>
          <a:bodyPr anchorCtr="0" anchor="t" bIns="91425" lIns="91425" rIns="91425" wrap="square" tIns="91425"/>
          <a:lstStyle>
            <a:lvl1pPr indent="-317500" lvl="0" marL="457200" marR="0" rtl="0" algn="l">
              <a:spcBef>
                <a:spcPts val="600"/>
              </a:spcBef>
              <a:spcAft>
                <a:spcPts val="0"/>
              </a:spcAft>
              <a:buClr>
                <a:schemeClr val="accent2"/>
              </a:buClr>
              <a:buSzPts val="1400"/>
              <a:buFont typeface="Arial"/>
              <a:buChar char="●"/>
              <a:defRPr b="0" i="0" sz="2600" u="none" cap="none" strike="noStrike">
                <a:solidFill>
                  <a:schemeClr val="lt1"/>
                </a:solidFill>
                <a:latin typeface="Arial"/>
                <a:ea typeface="Arial"/>
                <a:cs typeface="Arial"/>
                <a:sym typeface="Arial"/>
              </a:defRPr>
            </a:lvl1pPr>
            <a:lvl2pPr indent="-317500" lvl="1" marL="914400" marR="0" rtl="0" algn="l">
              <a:spcBef>
                <a:spcPts val="0"/>
              </a:spcBef>
              <a:spcAft>
                <a:spcPts val="0"/>
              </a:spcAft>
              <a:buClr>
                <a:srgbClr val="D6903E"/>
              </a:buClr>
              <a:buSzPts val="1400"/>
              <a:buFont typeface="Arial"/>
              <a:buChar char="●"/>
              <a:defRPr b="0" i="0" sz="2400" u="none" cap="none" strike="noStrike">
                <a:solidFill>
                  <a:schemeClr val="lt2"/>
                </a:solidFill>
                <a:latin typeface="Arial"/>
                <a:ea typeface="Arial"/>
                <a:cs typeface="Arial"/>
                <a:sym typeface="Arial"/>
              </a:defRPr>
            </a:lvl2pPr>
            <a:lvl3pPr indent="-317500" lvl="2" marL="1371600" marR="0" rtl="0" algn="l">
              <a:spcBef>
                <a:spcPts val="0"/>
              </a:spcBef>
              <a:spcAft>
                <a:spcPts val="0"/>
              </a:spcAft>
              <a:buClr>
                <a:srgbClr val="B27834"/>
              </a:buClr>
              <a:buSzPts val="1400"/>
              <a:buFont typeface="Arial"/>
              <a:buChar char="●"/>
              <a:defRPr b="0" i="0" sz="2100" u="none" cap="none" strike="noStrike">
                <a:solidFill>
                  <a:schemeClr val="lt1"/>
                </a:solidFill>
                <a:latin typeface="Arial"/>
                <a:ea typeface="Arial"/>
                <a:cs typeface="Arial"/>
                <a:sym typeface="Arial"/>
              </a:defRPr>
            </a:lvl3pPr>
            <a:lvl4pPr indent="-317500" lvl="3" marL="1828800" marR="0" rtl="0" algn="l">
              <a:spcBef>
                <a:spcPts val="0"/>
              </a:spcBef>
              <a:spcAft>
                <a:spcPts val="0"/>
              </a:spcAft>
              <a:buClr>
                <a:srgbClr val="D6903E"/>
              </a:buClr>
              <a:buSzPts val="1400"/>
              <a:buFont typeface="Arial"/>
              <a:buChar char="●"/>
              <a:defRPr b="0" i="0" sz="1900" u="none" cap="none" strike="noStrike">
                <a:solidFill>
                  <a:schemeClr val="lt1"/>
                </a:solidFill>
                <a:latin typeface="Arial"/>
                <a:ea typeface="Arial"/>
                <a:cs typeface="Arial"/>
                <a:sym typeface="Arial"/>
              </a:defRPr>
            </a:lvl4pPr>
            <a:lvl5pPr indent="-317500" lvl="4" marL="2286000" marR="0" rtl="0" algn="l">
              <a:spcBef>
                <a:spcPts val="0"/>
              </a:spcBef>
              <a:spcAft>
                <a:spcPts val="0"/>
              </a:spcAft>
              <a:buClr>
                <a:srgbClr val="D6903E"/>
              </a:buClr>
              <a:buSzPts val="1400"/>
              <a:buFont typeface="Arial"/>
              <a:buChar char="●"/>
              <a:defRPr b="0" i="0" sz="1600" u="none" cap="none" strike="noStrike">
                <a:solidFill>
                  <a:schemeClr val="lt1"/>
                </a:solidFill>
                <a:latin typeface="Arial"/>
                <a:ea typeface="Arial"/>
                <a:cs typeface="Arial"/>
                <a:sym typeface="Arial"/>
              </a:defRPr>
            </a:lvl5pPr>
            <a:lvl6pPr indent="-317500" lvl="5" marL="2743200" marR="0" rtl="0" algn="l">
              <a:spcBef>
                <a:spcPts val="0"/>
              </a:spcBef>
              <a:spcAft>
                <a:spcPts val="0"/>
              </a:spcAft>
              <a:buClr>
                <a:srgbClr val="D6903E"/>
              </a:buClr>
              <a:buSzPts val="1400"/>
              <a:buFont typeface="Arial"/>
              <a:buChar char="●"/>
              <a:defRPr b="0" i="0" sz="1700" u="none" cap="none" strike="noStrike">
                <a:solidFill>
                  <a:schemeClr val="lt1"/>
                </a:solidFill>
                <a:latin typeface="Arial"/>
                <a:ea typeface="Arial"/>
                <a:cs typeface="Arial"/>
                <a:sym typeface="Arial"/>
              </a:defRPr>
            </a:lvl6pPr>
            <a:lvl7pPr indent="-317500" lvl="6" marL="3200400" marR="0" rtl="0" algn="l">
              <a:spcBef>
                <a:spcPts val="0"/>
              </a:spcBef>
              <a:spcAft>
                <a:spcPts val="0"/>
              </a:spcAft>
              <a:buClr>
                <a:srgbClr val="D6903E"/>
              </a:buClr>
              <a:buSzPts val="1400"/>
              <a:buFont typeface="Arial"/>
              <a:buChar char="●"/>
              <a:defRPr b="0" i="0" sz="1600" u="none" cap="none" strike="noStrike">
                <a:solidFill>
                  <a:schemeClr val="lt1"/>
                </a:solidFill>
                <a:latin typeface="Arial"/>
                <a:ea typeface="Arial"/>
                <a:cs typeface="Arial"/>
                <a:sym typeface="Arial"/>
              </a:defRPr>
            </a:lvl7pPr>
            <a:lvl8pPr indent="-317500" lvl="7" marL="3657600" marR="0" rtl="0" algn="l">
              <a:spcBef>
                <a:spcPts val="0"/>
              </a:spcBef>
              <a:spcAft>
                <a:spcPts val="0"/>
              </a:spcAft>
              <a:buClr>
                <a:srgbClr val="D6903E"/>
              </a:buClr>
              <a:buSzPts val="1400"/>
              <a:buFont typeface="Arial"/>
              <a:buChar char="●"/>
              <a:defRPr b="0" i="0" sz="1500" u="none" cap="none" strike="noStrike">
                <a:solidFill>
                  <a:schemeClr val="lt1"/>
                </a:solidFill>
                <a:latin typeface="Arial"/>
                <a:ea typeface="Arial"/>
                <a:cs typeface="Arial"/>
                <a:sym typeface="Arial"/>
              </a:defRPr>
            </a:lvl8pPr>
            <a:lvl9pPr indent="-317500" lvl="8" marL="4114800" marR="0" rtl="0" algn="l">
              <a:spcBef>
                <a:spcPts val="0"/>
              </a:spcBef>
              <a:spcAft>
                <a:spcPts val="0"/>
              </a:spcAft>
              <a:buClr>
                <a:srgbClr val="D6903E"/>
              </a:buClr>
              <a:buSzPts val="1400"/>
              <a:buFont typeface="Arial"/>
              <a:buChar char="●"/>
              <a:defRPr b="0" i="0" sz="1500" u="none" cap="none" strike="noStrike">
                <a:solidFill>
                  <a:schemeClr val="lt1"/>
                </a:solidFill>
                <a:latin typeface="Arial"/>
                <a:ea typeface="Arial"/>
                <a:cs typeface="Arial"/>
                <a:sym typeface="Arial"/>
              </a:defRPr>
            </a:lvl9pPr>
          </a:lstStyle>
          <a:p/>
        </p:txBody>
      </p:sp>
      <p:sp>
        <p:nvSpPr>
          <p:cNvPr id="53" name="Shape 53"/>
          <p:cNvSpPr txBox="1"/>
          <p:nvPr>
            <p:ph type="title"/>
          </p:nvPr>
        </p:nvSpPr>
        <p:spPr>
          <a:xfrm>
            <a:off x="457200" y="152400"/>
            <a:ext cx="8229600" cy="1219200"/>
          </a:xfrm>
          <a:prstGeom prst="rect">
            <a:avLst/>
          </a:prstGeom>
          <a:noFill/>
          <a:ln>
            <a:noFill/>
          </a:ln>
        </p:spPr>
        <p:txBody>
          <a:bodyPr anchorCtr="0" anchor="b" bIns="91425" lIns="91425" rIns="91425" wrap="square" tIns="91425"/>
          <a:lstStyle>
            <a:lvl1pPr indent="0" lvl="0" marL="0" marR="0" rtl="0" algn="l">
              <a:spcBef>
                <a:spcPts val="0"/>
              </a:spcBef>
              <a:spcAft>
                <a:spcPts val="0"/>
              </a:spcAft>
              <a:buClr>
                <a:srgbClr val="F9F9F9"/>
              </a:buClr>
              <a:buSzPts val="1400"/>
              <a:buFont typeface="Arial"/>
              <a:buNone/>
              <a:defRPr b="0" i="0" sz="4200" u="none" cap="none" strike="noStrike">
                <a:solidFill>
                  <a:srgbClr val="F9F9F9"/>
                </a:solidFill>
                <a:latin typeface="Arial"/>
                <a:ea typeface="Arial"/>
                <a:cs typeface="Arial"/>
                <a:sym typeface="Arial"/>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54" name="Shape 54"/>
          <p:cNvSpPr txBox="1"/>
          <p:nvPr>
            <p:ph idx="12" type="sldNum"/>
          </p:nvPr>
        </p:nvSpPr>
        <p:spPr>
          <a:xfrm>
            <a:off x="8410575" y="6181725"/>
            <a:ext cx="609600" cy="457200"/>
          </a:xfrm>
          <a:prstGeom prst="rect">
            <a:avLst/>
          </a:prstGeom>
          <a:noFill/>
          <a:ln>
            <a:noFill/>
          </a:ln>
        </p:spPr>
        <p:txBody>
          <a:bodyPr anchorCtr="0" anchor="ctr" bIns="91425" lIns="91425" rIns="91425" wrap="square" tIns="91425">
            <a:noAutofit/>
          </a:bodyPr>
          <a:lstStyle/>
          <a:p>
            <a:pPr indent="-88900" lvl="0" marL="0" marR="0" rtl="0" algn="ctr">
              <a:spcBef>
                <a:spcPts val="0"/>
              </a:spcBef>
              <a:spcAft>
                <a:spcPts val="0"/>
              </a:spcAft>
              <a:buSzPts val="1400"/>
              <a:buChar char="●"/>
            </a:pPr>
            <a:r>
              <a:t/>
            </a:r>
            <a:endParaRPr b="0" i="0" sz="1600" u="none" cap="none" strike="noStrike">
              <a:solidFill>
                <a:schemeClr val="lt2"/>
              </a:solidFill>
              <a:latin typeface="Arial"/>
              <a:ea typeface="Arial"/>
              <a:cs typeface="Arial"/>
              <a:sym typeface="Arial"/>
            </a:endParaRPr>
          </a:p>
          <a:p>
            <a:pPr indent="-88900" lvl="1" marL="0">
              <a:spcBef>
                <a:spcPts val="0"/>
              </a:spcBef>
              <a:spcAft>
                <a:spcPts val="0"/>
              </a:spcAft>
              <a:buSzPts val="1400"/>
              <a:buChar char="○"/>
            </a:pPr>
            <a:r>
              <a:t/>
            </a:r>
            <a:endParaRPr/>
          </a:p>
          <a:p>
            <a:pPr indent="-88900" lvl="2" marL="0">
              <a:spcBef>
                <a:spcPts val="0"/>
              </a:spcBef>
              <a:spcAft>
                <a:spcPts val="0"/>
              </a:spcAft>
              <a:buSzPts val="1400"/>
              <a:buChar char="■"/>
            </a:pPr>
            <a:r>
              <a:t/>
            </a:r>
            <a:endParaRPr/>
          </a:p>
          <a:p>
            <a:pPr indent="-88900" lvl="3" marL="0">
              <a:spcBef>
                <a:spcPts val="0"/>
              </a:spcBef>
              <a:spcAft>
                <a:spcPts val="0"/>
              </a:spcAft>
              <a:buSzPts val="1400"/>
              <a:buChar char="●"/>
            </a:pPr>
            <a:r>
              <a:t/>
            </a:r>
            <a:endParaRPr/>
          </a:p>
          <a:p>
            <a:pPr indent="-88900" lvl="4" marL="0">
              <a:spcBef>
                <a:spcPts val="0"/>
              </a:spcBef>
              <a:spcAft>
                <a:spcPts val="0"/>
              </a:spcAft>
              <a:buSzPts val="1400"/>
              <a:buChar char="○"/>
            </a:pPr>
            <a:r>
              <a:t/>
            </a:r>
            <a:endParaRPr/>
          </a:p>
          <a:p>
            <a:pPr indent="-88900" lvl="5" marL="0">
              <a:spcBef>
                <a:spcPts val="0"/>
              </a:spcBef>
              <a:spcAft>
                <a:spcPts val="0"/>
              </a:spcAft>
              <a:buSzPts val="1400"/>
              <a:buChar char="■"/>
            </a:pPr>
            <a:r>
              <a:t/>
            </a:r>
            <a:endParaRPr/>
          </a:p>
          <a:p>
            <a:pPr indent="-88900" lvl="6" marL="0">
              <a:spcBef>
                <a:spcPts val="0"/>
              </a:spcBef>
              <a:spcAft>
                <a:spcPts val="0"/>
              </a:spcAft>
              <a:buSzPts val="1400"/>
              <a:buChar char="●"/>
            </a:pPr>
            <a:r>
              <a:t/>
            </a:r>
            <a:endParaRPr/>
          </a:p>
          <a:p>
            <a:pPr indent="-88900" lvl="7" marL="0">
              <a:spcBef>
                <a:spcPts val="0"/>
              </a:spcBef>
              <a:spcAft>
                <a:spcPts val="0"/>
              </a:spcAft>
              <a:buSzPts val="1400"/>
              <a:buChar char="○"/>
            </a:pPr>
            <a:r>
              <a:t/>
            </a:r>
            <a:endParaRPr/>
          </a:p>
          <a:p>
            <a:pPr indent="-88900" lvl="8" marL="0">
              <a:spcBef>
                <a:spcPts val="0"/>
              </a:spcBef>
              <a:spcAft>
                <a:spcPts val="0"/>
              </a:spcAft>
              <a:buSzPts val="1400"/>
              <a:buChar char="■"/>
            </a:pPr>
            <a:r>
              <a:t/>
            </a:r>
            <a:endParaRPr/>
          </a:p>
        </p:txBody>
      </p:sp>
      <p:sp>
        <p:nvSpPr>
          <p:cNvPr id="55" name="Shape 55"/>
          <p:cNvSpPr txBox="1"/>
          <p:nvPr>
            <p:ph idx="11" type="ftr"/>
          </p:nvPr>
        </p:nvSpPr>
        <p:spPr>
          <a:xfrm>
            <a:off x="2133600" y="6203950"/>
            <a:ext cx="3581400" cy="384175"/>
          </a:xfrm>
          <a:prstGeom prst="rect">
            <a:avLst/>
          </a:prstGeom>
          <a:noFill/>
          <a:ln>
            <a:noFill/>
          </a:ln>
        </p:spPr>
        <p:txBody>
          <a:bodyPr anchorCtr="0" anchor="ctr" bIns="91425" lIns="91425" rIns="91425" wrap="square" tIns="91425"/>
          <a:lstStyle>
            <a:lvl1pPr indent="-88900" lvl="0" marL="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9pPr>
          </a:lstStyle>
          <a:p/>
        </p:txBody>
      </p:sp>
      <p:sp>
        <p:nvSpPr>
          <p:cNvPr id="56" name="Shape 56"/>
          <p:cNvSpPr txBox="1"/>
          <p:nvPr>
            <p:ph idx="10" type="dt"/>
          </p:nvPr>
        </p:nvSpPr>
        <p:spPr>
          <a:xfrm>
            <a:off x="5791200" y="6203950"/>
            <a:ext cx="2590800" cy="384175"/>
          </a:xfrm>
          <a:prstGeom prst="rect">
            <a:avLst/>
          </a:prstGeom>
          <a:noFill/>
          <a:ln>
            <a:noFill/>
          </a:ln>
        </p:spPr>
        <p:txBody>
          <a:bodyPr anchorCtr="0" anchor="ctr" bIns="91425" lIns="91425" rIns="91425" wrap="square" tIns="91425"/>
          <a:lstStyle>
            <a:lvl1pPr indent="-88900" lvl="0" marL="0" marR="0" rtl="0" algn="l">
              <a:spcBef>
                <a:spcPts val="0"/>
              </a:spcBef>
              <a:spcAft>
                <a:spcPts val="0"/>
              </a:spcAft>
              <a:buSzPts val="1400"/>
              <a:buChar char="●"/>
              <a:defRPr b="0" i="0" sz="1200" u="none" cap="none" strike="noStrike">
                <a:solidFill>
                  <a:schemeClr val="lt2"/>
                </a:solidFill>
                <a:latin typeface="Arial"/>
                <a:ea typeface="Arial"/>
                <a:cs typeface="Arial"/>
                <a:sym typeface="Arial"/>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Tree>
  </p:cSld>
  <p:clrMap accent1="accent1" accent2="accent2" accent3="accent3" accent4="accent4" accent5="accent5" accent6="accent6" bg1="lt1" bg2="dk2" tx1="dk1" tx2="lt2" folHlink="folHlink" hlink="hlink"/>
  <p:sldLayoutIdLst>
    <p:sldLayoutId id="2147483656"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1">
            <a:alphaModFix/>
          </a:blip>
          <a:stretch>
            <a:fillRect/>
          </a:stretch>
        </a:blipFill>
      </p:bgPr>
    </p:bg>
    <p:spTree>
      <p:nvGrpSpPr>
        <p:cNvPr id="63" name="Shape 63"/>
        <p:cNvGrpSpPr/>
        <p:nvPr/>
      </p:nvGrpSpPr>
      <p:grpSpPr>
        <a:xfrm>
          <a:off x="0" y="0"/>
          <a:ext cx="0" cy="0"/>
          <a:chOff x="0" y="0"/>
          <a:chExt cx="0" cy="0"/>
        </a:xfrm>
      </p:grpSpPr>
      <p:sp>
        <p:nvSpPr>
          <p:cNvPr id="64" name="Shape 64"/>
          <p:cNvSpPr txBox="1"/>
          <p:nvPr>
            <p:ph idx="1" type="body"/>
          </p:nvPr>
        </p:nvSpPr>
        <p:spPr>
          <a:xfrm>
            <a:off x="457200" y="1447800"/>
            <a:ext cx="8229600" cy="4678362"/>
          </a:xfrm>
          <a:prstGeom prst="rect">
            <a:avLst/>
          </a:prstGeom>
          <a:noFill/>
          <a:ln>
            <a:noFill/>
          </a:ln>
        </p:spPr>
        <p:txBody>
          <a:bodyPr anchorCtr="0" anchor="t" bIns="91425" lIns="91425" rIns="91425" wrap="square" tIns="91425"/>
          <a:lstStyle>
            <a:lvl1pPr indent="-317500" lvl="0" marL="457200" marR="0" rtl="0" algn="l">
              <a:spcBef>
                <a:spcPts val="600"/>
              </a:spcBef>
              <a:spcAft>
                <a:spcPts val="0"/>
              </a:spcAft>
              <a:buClr>
                <a:schemeClr val="accent2"/>
              </a:buClr>
              <a:buSzPts val="1400"/>
              <a:buFont typeface="Arial"/>
              <a:buChar char="●"/>
              <a:defRPr b="0" i="0" sz="2600" u="none" cap="none" strike="noStrike">
                <a:solidFill>
                  <a:schemeClr val="lt1"/>
                </a:solidFill>
                <a:latin typeface="Arial"/>
                <a:ea typeface="Arial"/>
                <a:cs typeface="Arial"/>
                <a:sym typeface="Arial"/>
              </a:defRPr>
            </a:lvl1pPr>
            <a:lvl2pPr indent="-317500" lvl="1" marL="914400" marR="0" rtl="0" algn="l">
              <a:spcBef>
                <a:spcPts val="0"/>
              </a:spcBef>
              <a:spcAft>
                <a:spcPts val="0"/>
              </a:spcAft>
              <a:buClr>
                <a:srgbClr val="D6903E"/>
              </a:buClr>
              <a:buSzPts val="1400"/>
              <a:buFont typeface="Arial"/>
              <a:buChar char="●"/>
              <a:defRPr b="0" i="0" sz="2400" u="none" cap="none" strike="noStrike">
                <a:solidFill>
                  <a:schemeClr val="lt2"/>
                </a:solidFill>
                <a:latin typeface="Arial"/>
                <a:ea typeface="Arial"/>
                <a:cs typeface="Arial"/>
                <a:sym typeface="Arial"/>
              </a:defRPr>
            </a:lvl2pPr>
            <a:lvl3pPr indent="-317500" lvl="2" marL="1371600" marR="0" rtl="0" algn="l">
              <a:spcBef>
                <a:spcPts val="0"/>
              </a:spcBef>
              <a:spcAft>
                <a:spcPts val="0"/>
              </a:spcAft>
              <a:buClr>
                <a:srgbClr val="B27834"/>
              </a:buClr>
              <a:buSzPts val="1400"/>
              <a:buFont typeface="Arial"/>
              <a:buChar char="●"/>
              <a:defRPr b="0" i="0" sz="2100" u="none" cap="none" strike="noStrike">
                <a:solidFill>
                  <a:schemeClr val="lt1"/>
                </a:solidFill>
                <a:latin typeface="Arial"/>
                <a:ea typeface="Arial"/>
                <a:cs typeface="Arial"/>
                <a:sym typeface="Arial"/>
              </a:defRPr>
            </a:lvl3pPr>
            <a:lvl4pPr indent="-317500" lvl="3" marL="1828800" marR="0" rtl="0" algn="l">
              <a:spcBef>
                <a:spcPts val="0"/>
              </a:spcBef>
              <a:spcAft>
                <a:spcPts val="0"/>
              </a:spcAft>
              <a:buClr>
                <a:srgbClr val="D6903E"/>
              </a:buClr>
              <a:buSzPts val="1400"/>
              <a:buFont typeface="Arial"/>
              <a:buChar char="●"/>
              <a:defRPr b="0" i="0" sz="1900" u="none" cap="none" strike="noStrike">
                <a:solidFill>
                  <a:schemeClr val="lt1"/>
                </a:solidFill>
                <a:latin typeface="Arial"/>
                <a:ea typeface="Arial"/>
                <a:cs typeface="Arial"/>
                <a:sym typeface="Arial"/>
              </a:defRPr>
            </a:lvl4pPr>
            <a:lvl5pPr indent="-317500" lvl="4" marL="2286000" marR="0" rtl="0" algn="l">
              <a:spcBef>
                <a:spcPts val="0"/>
              </a:spcBef>
              <a:spcAft>
                <a:spcPts val="0"/>
              </a:spcAft>
              <a:buClr>
                <a:srgbClr val="D6903E"/>
              </a:buClr>
              <a:buSzPts val="1400"/>
              <a:buFont typeface="Arial"/>
              <a:buChar char="●"/>
              <a:defRPr b="0" i="0" sz="1600" u="none" cap="none" strike="noStrike">
                <a:solidFill>
                  <a:schemeClr val="lt1"/>
                </a:solidFill>
                <a:latin typeface="Arial"/>
                <a:ea typeface="Arial"/>
                <a:cs typeface="Arial"/>
                <a:sym typeface="Arial"/>
              </a:defRPr>
            </a:lvl5pPr>
            <a:lvl6pPr indent="-317500" lvl="5" marL="2743200" marR="0" rtl="0" algn="l">
              <a:spcBef>
                <a:spcPts val="0"/>
              </a:spcBef>
              <a:spcAft>
                <a:spcPts val="0"/>
              </a:spcAft>
              <a:buClr>
                <a:srgbClr val="D6903E"/>
              </a:buClr>
              <a:buSzPts val="1400"/>
              <a:buFont typeface="Arial"/>
              <a:buChar char="●"/>
              <a:defRPr b="0" i="0" sz="1700" u="none" cap="none" strike="noStrike">
                <a:solidFill>
                  <a:schemeClr val="lt1"/>
                </a:solidFill>
                <a:latin typeface="Arial"/>
                <a:ea typeface="Arial"/>
                <a:cs typeface="Arial"/>
                <a:sym typeface="Arial"/>
              </a:defRPr>
            </a:lvl6pPr>
            <a:lvl7pPr indent="-317500" lvl="6" marL="3200400" marR="0" rtl="0" algn="l">
              <a:spcBef>
                <a:spcPts val="0"/>
              </a:spcBef>
              <a:spcAft>
                <a:spcPts val="0"/>
              </a:spcAft>
              <a:buClr>
                <a:srgbClr val="D6903E"/>
              </a:buClr>
              <a:buSzPts val="1400"/>
              <a:buFont typeface="Arial"/>
              <a:buChar char="●"/>
              <a:defRPr b="0" i="0" sz="1600" u="none" cap="none" strike="noStrike">
                <a:solidFill>
                  <a:schemeClr val="lt1"/>
                </a:solidFill>
                <a:latin typeface="Arial"/>
                <a:ea typeface="Arial"/>
                <a:cs typeface="Arial"/>
                <a:sym typeface="Arial"/>
              </a:defRPr>
            </a:lvl7pPr>
            <a:lvl8pPr indent="-317500" lvl="7" marL="3657600" marR="0" rtl="0" algn="l">
              <a:spcBef>
                <a:spcPts val="0"/>
              </a:spcBef>
              <a:spcAft>
                <a:spcPts val="0"/>
              </a:spcAft>
              <a:buClr>
                <a:srgbClr val="D6903E"/>
              </a:buClr>
              <a:buSzPts val="1400"/>
              <a:buFont typeface="Arial"/>
              <a:buChar char="●"/>
              <a:defRPr b="0" i="0" sz="1500" u="none" cap="none" strike="noStrike">
                <a:solidFill>
                  <a:schemeClr val="lt1"/>
                </a:solidFill>
                <a:latin typeface="Arial"/>
                <a:ea typeface="Arial"/>
                <a:cs typeface="Arial"/>
                <a:sym typeface="Arial"/>
              </a:defRPr>
            </a:lvl8pPr>
            <a:lvl9pPr indent="-317500" lvl="8" marL="4114800" marR="0" rtl="0" algn="l">
              <a:spcBef>
                <a:spcPts val="0"/>
              </a:spcBef>
              <a:spcAft>
                <a:spcPts val="0"/>
              </a:spcAft>
              <a:buClr>
                <a:srgbClr val="D6903E"/>
              </a:buClr>
              <a:buSzPts val="1400"/>
              <a:buFont typeface="Arial"/>
              <a:buChar char="●"/>
              <a:defRPr b="0" i="0" sz="1500" u="none" cap="none" strike="noStrike">
                <a:solidFill>
                  <a:schemeClr val="lt1"/>
                </a:solidFill>
                <a:latin typeface="Arial"/>
                <a:ea typeface="Arial"/>
                <a:cs typeface="Arial"/>
                <a:sym typeface="Arial"/>
              </a:defRPr>
            </a:lvl9pPr>
          </a:lstStyle>
          <a:p/>
        </p:txBody>
      </p:sp>
      <p:sp>
        <p:nvSpPr>
          <p:cNvPr id="65" name="Shape 65"/>
          <p:cNvSpPr txBox="1"/>
          <p:nvPr>
            <p:ph type="title"/>
          </p:nvPr>
        </p:nvSpPr>
        <p:spPr>
          <a:xfrm>
            <a:off x="457200" y="152400"/>
            <a:ext cx="8229600" cy="1219200"/>
          </a:xfrm>
          <a:prstGeom prst="rect">
            <a:avLst/>
          </a:prstGeom>
          <a:noFill/>
          <a:ln>
            <a:noFill/>
          </a:ln>
        </p:spPr>
        <p:txBody>
          <a:bodyPr anchorCtr="0" anchor="b" bIns="91425" lIns="91425" rIns="91425" wrap="square" tIns="91425"/>
          <a:lstStyle>
            <a:lvl1pPr indent="0" lvl="0" marL="0" marR="0" rtl="0" algn="l">
              <a:spcBef>
                <a:spcPts val="0"/>
              </a:spcBef>
              <a:spcAft>
                <a:spcPts val="0"/>
              </a:spcAft>
              <a:buClr>
                <a:srgbClr val="F9F9F9"/>
              </a:buClr>
              <a:buSzPts val="1400"/>
              <a:buFont typeface="Arial"/>
              <a:buNone/>
              <a:defRPr b="0" i="0" sz="4200" u="none" cap="none" strike="noStrike">
                <a:solidFill>
                  <a:srgbClr val="F9F9F9"/>
                </a:solidFill>
                <a:latin typeface="Arial"/>
                <a:ea typeface="Arial"/>
                <a:cs typeface="Arial"/>
                <a:sym typeface="Arial"/>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66" name="Shape 66"/>
          <p:cNvSpPr txBox="1"/>
          <p:nvPr>
            <p:ph idx="10" type="dt"/>
          </p:nvPr>
        </p:nvSpPr>
        <p:spPr>
          <a:xfrm>
            <a:off x="5791200" y="6203950"/>
            <a:ext cx="2590800" cy="384175"/>
          </a:xfrm>
          <a:prstGeom prst="rect">
            <a:avLst/>
          </a:prstGeom>
          <a:noFill/>
          <a:ln>
            <a:noFill/>
          </a:ln>
        </p:spPr>
        <p:txBody>
          <a:bodyPr anchorCtr="0" anchor="ctr" bIns="91425" lIns="91425" rIns="91425" wrap="square" tIns="91425"/>
          <a:lstStyle>
            <a:lvl1pPr indent="-88900" lvl="0" marL="0" marR="0" rtl="0" algn="l">
              <a:spcBef>
                <a:spcPts val="0"/>
              </a:spcBef>
              <a:spcAft>
                <a:spcPts val="0"/>
              </a:spcAft>
              <a:buSzPts val="1400"/>
              <a:buChar char="●"/>
              <a:defRPr b="0" i="0" sz="1200" u="none" cap="none" strike="noStrike">
                <a:solidFill>
                  <a:schemeClr val="lt2"/>
                </a:solidFill>
                <a:latin typeface="Arial"/>
                <a:ea typeface="Arial"/>
                <a:cs typeface="Arial"/>
                <a:sym typeface="Arial"/>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67" name="Shape 67"/>
          <p:cNvSpPr txBox="1"/>
          <p:nvPr>
            <p:ph idx="12" type="sldNum"/>
          </p:nvPr>
        </p:nvSpPr>
        <p:spPr>
          <a:xfrm>
            <a:off x="8410575" y="6181725"/>
            <a:ext cx="609600" cy="457200"/>
          </a:xfrm>
          <a:prstGeom prst="rect">
            <a:avLst/>
          </a:prstGeom>
          <a:noFill/>
          <a:ln>
            <a:noFill/>
          </a:ln>
        </p:spPr>
        <p:txBody>
          <a:bodyPr anchorCtr="0" anchor="ctr" bIns="91425" lIns="91425" rIns="91425" wrap="square" tIns="91425">
            <a:noAutofit/>
          </a:bodyPr>
          <a:lstStyle/>
          <a:p>
            <a:pPr indent="-88900" lvl="0" marL="0" marR="0" rtl="0" algn="ctr">
              <a:spcBef>
                <a:spcPts val="0"/>
              </a:spcBef>
              <a:spcAft>
                <a:spcPts val="0"/>
              </a:spcAft>
              <a:buSzPts val="1400"/>
              <a:buChar char="●"/>
            </a:pPr>
            <a:r>
              <a:t/>
            </a:r>
            <a:endParaRPr b="0" i="0" sz="1600" u="none" cap="none" strike="noStrike">
              <a:solidFill>
                <a:schemeClr val="lt2"/>
              </a:solidFill>
              <a:latin typeface="Arial"/>
              <a:ea typeface="Arial"/>
              <a:cs typeface="Arial"/>
              <a:sym typeface="Arial"/>
            </a:endParaRPr>
          </a:p>
          <a:p>
            <a:pPr indent="-88900" lvl="1" marL="0">
              <a:spcBef>
                <a:spcPts val="0"/>
              </a:spcBef>
              <a:spcAft>
                <a:spcPts val="0"/>
              </a:spcAft>
              <a:buSzPts val="1400"/>
              <a:buChar char="○"/>
            </a:pPr>
            <a:r>
              <a:t/>
            </a:r>
            <a:endParaRPr/>
          </a:p>
          <a:p>
            <a:pPr indent="-88900" lvl="2" marL="0">
              <a:spcBef>
                <a:spcPts val="0"/>
              </a:spcBef>
              <a:spcAft>
                <a:spcPts val="0"/>
              </a:spcAft>
              <a:buSzPts val="1400"/>
              <a:buChar char="■"/>
            </a:pPr>
            <a:r>
              <a:t/>
            </a:r>
            <a:endParaRPr/>
          </a:p>
          <a:p>
            <a:pPr indent="-88900" lvl="3" marL="0">
              <a:spcBef>
                <a:spcPts val="0"/>
              </a:spcBef>
              <a:spcAft>
                <a:spcPts val="0"/>
              </a:spcAft>
              <a:buSzPts val="1400"/>
              <a:buChar char="●"/>
            </a:pPr>
            <a:r>
              <a:t/>
            </a:r>
            <a:endParaRPr/>
          </a:p>
          <a:p>
            <a:pPr indent="-88900" lvl="4" marL="0">
              <a:spcBef>
                <a:spcPts val="0"/>
              </a:spcBef>
              <a:spcAft>
                <a:spcPts val="0"/>
              </a:spcAft>
              <a:buSzPts val="1400"/>
              <a:buChar char="○"/>
            </a:pPr>
            <a:r>
              <a:t/>
            </a:r>
            <a:endParaRPr/>
          </a:p>
          <a:p>
            <a:pPr indent="-88900" lvl="5" marL="0">
              <a:spcBef>
                <a:spcPts val="0"/>
              </a:spcBef>
              <a:spcAft>
                <a:spcPts val="0"/>
              </a:spcAft>
              <a:buSzPts val="1400"/>
              <a:buChar char="■"/>
            </a:pPr>
            <a:r>
              <a:t/>
            </a:r>
            <a:endParaRPr/>
          </a:p>
          <a:p>
            <a:pPr indent="-88900" lvl="6" marL="0">
              <a:spcBef>
                <a:spcPts val="0"/>
              </a:spcBef>
              <a:spcAft>
                <a:spcPts val="0"/>
              </a:spcAft>
              <a:buSzPts val="1400"/>
              <a:buChar char="●"/>
            </a:pPr>
            <a:r>
              <a:t/>
            </a:r>
            <a:endParaRPr/>
          </a:p>
          <a:p>
            <a:pPr indent="-88900" lvl="7" marL="0">
              <a:spcBef>
                <a:spcPts val="0"/>
              </a:spcBef>
              <a:spcAft>
                <a:spcPts val="0"/>
              </a:spcAft>
              <a:buSzPts val="1400"/>
              <a:buChar char="○"/>
            </a:pPr>
            <a:r>
              <a:t/>
            </a:r>
            <a:endParaRPr/>
          </a:p>
          <a:p>
            <a:pPr indent="-88900" lvl="8" marL="0">
              <a:spcBef>
                <a:spcPts val="0"/>
              </a:spcBef>
              <a:spcAft>
                <a:spcPts val="0"/>
              </a:spcAft>
              <a:buSzPts val="1400"/>
              <a:buChar char="■"/>
            </a:pPr>
            <a:r>
              <a:t/>
            </a:r>
            <a:endParaRPr/>
          </a:p>
        </p:txBody>
      </p:sp>
      <p:sp>
        <p:nvSpPr>
          <p:cNvPr id="68" name="Shape 68"/>
          <p:cNvSpPr txBox="1"/>
          <p:nvPr>
            <p:ph idx="11" type="ftr"/>
          </p:nvPr>
        </p:nvSpPr>
        <p:spPr>
          <a:xfrm>
            <a:off x="2133600" y="6203950"/>
            <a:ext cx="3581400" cy="384175"/>
          </a:xfrm>
          <a:prstGeom prst="rect">
            <a:avLst/>
          </a:prstGeom>
          <a:noFill/>
          <a:ln>
            <a:noFill/>
          </a:ln>
        </p:spPr>
        <p:txBody>
          <a:bodyPr anchorCtr="0" anchor="ctr" bIns="91425" lIns="91425" rIns="91425" wrap="square" tIns="91425"/>
          <a:lstStyle>
            <a:lvl1pPr indent="-88900" lvl="0" marL="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7"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1">
            <a:alphaModFix/>
          </a:blip>
          <a:stretch>
            <a:fillRect/>
          </a:stretch>
        </a:blipFill>
      </p:bgPr>
    </p:bg>
    <p:spTree>
      <p:nvGrpSpPr>
        <p:cNvPr id="73" name="Shape 73"/>
        <p:cNvGrpSpPr/>
        <p:nvPr/>
      </p:nvGrpSpPr>
      <p:grpSpPr>
        <a:xfrm>
          <a:off x="0" y="0"/>
          <a:ext cx="0" cy="0"/>
          <a:chOff x="0" y="0"/>
          <a:chExt cx="0" cy="0"/>
        </a:xfrm>
      </p:grpSpPr>
      <p:sp>
        <p:nvSpPr>
          <p:cNvPr id="74" name="Shape 74"/>
          <p:cNvSpPr txBox="1"/>
          <p:nvPr>
            <p:ph idx="1" type="body"/>
          </p:nvPr>
        </p:nvSpPr>
        <p:spPr>
          <a:xfrm>
            <a:off x="457200" y="1447800"/>
            <a:ext cx="8229600" cy="4678362"/>
          </a:xfrm>
          <a:prstGeom prst="rect">
            <a:avLst/>
          </a:prstGeom>
          <a:noFill/>
          <a:ln>
            <a:noFill/>
          </a:ln>
        </p:spPr>
        <p:txBody>
          <a:bodyPr anchorCtr="0" anchor="t" bIns="91425" lIns="91425" rIns="91425" wrap="square" tIns="91425"/>
          <a:lstStyle>
            <a:lvl1pPr indent="-317500" lvl="0" marL="457200" marR="0" rtl="0" algn="l">
              <a:spcBef>
                <a:spcPts val="600"/>
              </a:spcBef>
              <a:spcAft>
                <a:spcPts val="0"/>
              </a:spcAft>
              <a:buClr>
                <a:schemeClr val="accent2"/>
              </a:buClr>
              <a:buSzPts val="1400"/>
              <a:buFont typeface="Arial"/>
              <a:buChar char="●"/>
              <a:defRPr b="0" i="0" sz="2600" u="none" cap="none" strike="noStrike">
                <a:solidFill>
                  <a:schemeClr val="lt1"/>
                </a:solidFill>
                <a:latin typeface="Arial"/>
                <a:ea typeface="Arial"/>
                <a:cs typeface="Arial"/>
                <a:sym typeface="Arial"/>
              </a:defRPr>
            </a:lvl1pPr>
            <a:lvl2pPr indent="-317500" lvl="1" marL="914400" marR="0" rtl="0" algn="l">
              <a:spcBef>
                <a:spcPts val="0"/>
              </a:spcBef>
              <a:spcAft>
                <a:spcPts val="0"/>
              </a:spcAft>
              <a:buClr>
                <a:srgbClr val="D6903E"/>
              </a:buClr>
              <a:buSzPts val="1400"/>
              <a:buFont typeface="Arial"/>
              <a:buChar char="●"/>
              <a:defRPr b="0" i="0" sz="2400" u="none" cap="none" strike="noStrike">
                <a:solidFill>
                  <a:schemeClr val="lt2"/>
                </a:solidFill>
                <a:latin typeface="Arial"/>
                <a:ea typeface="Arial"/>
                <a:cs typeface="Arial"/>
                <a:sym typeface="Arial"/>
              </a:defRPr>
            </a:lvl2pPr>
            <a:lvl3pPr indent="-317500" lvl="2" marL="1371600" marR="0" rtl="0" algn="l">
              <a:spcBef>
                <a:spcPts val="0"/>
              </a:spcBef>
              <a:spcAft>
                <a:spcPts val="0"/>
              </a:spcAft>
              <a:buClr>
                <a:srgbClr val="B27834"/>
              </a:buClr>
              <a:buSzPts val="1400"/>
              <a:buFont typeface="Arial"/>
              <a:buChar char="●"/>
              <a:defRPr b="0" i="0" sz="2100" u="none" cap="none" strike="noStrike">
                <a:solidFill>
                  <a:schemeClr val="lt1"/>
                </a:solidFill>
                <a:latin typeface="Arial"/>
                <a:ea typeface="Arial"/>
                <a:cs typeface="Arial"/>
                <a:sym typeface="Arial"/>
              </a:defRPr>
            </a:lvl3pPr>
            <a:lvl4pPr indent="-317500" lvl="3" marL="1828800" marR="0" rtl="0" algn="l">
              <a:spcBef>
                <a:spcPts val="0"/>
              </a:spcBef>
              <a:spcAft>
                <a:spcPts val="0"/>
              </a:spcAft>
              <a:buClr>
                <a:srgbClr val="D6903E"/>
              </a:buClr>
              <a:buSzPts val="1400"/>
              <a:buFont typeface="Arial"/>
              <a:buChar char="●"/>
              <a:defRPr b="0" i="0" sz="1900" u="none" cap="none" strike="noStrike">
                <a:solidFill>
                  <a:schemeClr val="lt1"/>
                </a:solidFill>
                <a:latin typeface="Arial"/>
                <a:ea typeface="Arial"/>
                <a:cs typeface="Arial"/>
                <a:sym typeface="Arial"/>
              </a:defRPr>
            </a:lvl4pPr>
            <a:lvl5pPr indent="-317500" lvl="4" marL="2286000" marR="0" rtl="0" algn="l">
              <a:spcBef>
                <a:spcPts val="0"/>
              </a:spcBef>
              <a:spcAft>
                <a:spcPts val="0"/>
              </a:spcAft>
              <a:buClr>
                <a:srgbClr val="D6903E"/>
              </a:buClr>
              <a:buSzPts val="1400"/>
              <a:buFont typeface="Arial"/>
              <a:buChar char="●"/>
              <a:defRPr b="0" i="0" sz="1600" u="none" cap="none" strike="noStrike">
                <a:solidFill>
                  <a:schemeClr val="lt1"/>
                </a:solidFill>
                <a:latin typeface="Arial"/>
                <a:ea typeface="Arial"/>
                <a:cs typeface="Arial"/>
                <a:sym typeface="Arial"/>
              </a:defRPr>
            </a:lvl5pPr>
            <a:lvl6pPr indent="-317500" lvl="5" marL="2743200" marR="0" rtl="0" algn="l">
              <a:spcBef>
                <a:spcPts val="0"/>
              </a:spcBef>
              <a:spcAft>
                <a:spcPts val="0"/>
              </a:spcAft>
              <a:buClr>
                <a:srgbClr val="D6903E"/>
              </a:buClr>
              <a:buSzPts val="1400"/>
              <a:buFont typeface="Arial"/>
              <a:buChar char="●"/>
              <a:defRPr b="0" i="0" sz="1700" u="none" cap="none" strike="noStrike">
                <a:solidFill>
                  <a:schemeClr val="lt1"/>
                </a:solidFill>
                <a:latin typeface="Arial"/>
                <a:ea typeface="Arial"/>
                <a:cs typeface="Arial"/>
                <a:sym typeface="Arial"/>
              </a:defRPr>
            </a:lvl6pPr>
            <a:lvl7pPr indent="-317500" lvl="6" marL="3200400" marR="0" rtl="0" algn="l">
              <a:spcBef>
                <a:spcPts val="0"/>
              </a:spcBef>
              <a:spcAft>
                <a:spcPts val="0"/>
              </a:spcAft>
              <a:buClr>
                <a:srgbClr val="D6903E"/>
              </a:buClr>
              <a:buSzPts val="1400"/>
              <a:buFont typeface="Arial"/>
              <a:buChar char="●"/>
              <a:defRPr b="0" i="0" sz="1600" u="none" cap="none" strike="noStrike">
                <a:solidFill>
                  <a:schemeClr val="lt1"/>
                </a:solidFill>
                <a:latin typeface="Arial"/>
                <a:ea typeface="Arial"/>
                <a:cs typeface="Arial"/>
                <a:sym typeface="Arial"/>
              </a:defRPr>
            </a:lvl7pPr>
            <a:lvl8pPr indent="-317500" lvl="7" marL="3657600" marR="0" rtl="0" algn="l">
              <a:spcBef>
                <a:spcPts val="0"/>
              </a:spcBef>
              <a:spcAft>
                <a:spcPts val="0"/>
              </a:spcAft>
              <a:buClr>
                <a:srgbClr val="D6903E"/>
              </a:buClr>
              <a:buSzPts val="1400"/>
              <a:buFont typeface="Arial"/>
              <a:buChar char="●"/>
              <a:defRPr b="0" i="0" sz="1500" u="none" cap="none" strike="noStrike">
                <a:solidFill>
                  <a:schemeClr val="lt1"/>
                </a:solidFill>
                <a:latin typeface="Arial"/>
                <a:ea typeface="Arial"/>
                <a:cs typeface="Arial"/>
                <a:sym typeface="Arial"/>
              </a:defRPr>
            </a:lvl8pPr>
            <a:lvl9pPr indent="-317500" lvl="8" marL="4114800" marR="0" rtl="0" algn="l">
              <a:spcBef>
                <a:spcPts val="0"/>
              </a:spcBef>
              <a:spcAft>
                <a:spcPts val="0"/>
              </a:spcAft>
              <a:buClr>
                <a:srgbClr val="D6903E"/>
              </a:buClr>
              <a:buSzPts val="1400"/>
              <a:buFont typeface="Arial"/>
              <a:buChar char="●"/>
              <a:defRPr b="0" i="0" sz="1500" u="none" cap="none" strike="noStrike">
                <a:solidFill>
                  <a:schemeClr val="lt1"/>
                </a:solidFill>
                <a:latin typeface="Arial"/>
                <a:ea typeface="Arial"/>
                <a:cs typeface="Arial"/>
                <a:sym typeface="Arial"/>
              </a:defRPr>
            </a:lvl9pPr>
          </a:lstStyle>
          <a:p/>
        </p:txBody>
      </p:sp>
      <p:sp>
        <p:nvSpPr>
          <p:cNvPr id="75" name="Shape 75"/>
          <p:cNvSpPr txBox="1"/>
          <p:nvPr>
            <p:ph type="title"/>
          </p:nvPr>
        </p:nvSpPr>
        <p:spPr>
          <a:xfrm>
            <a:off x="457200" y="152400"/>
            <a:ext cx="8229600" cy="1219200"/>
          </a:xfrm>
          <a:prstGeom prst="rect">
            <a:avLst/>
          </a:prstGeom>
          <a:noFill/>
          <a:ln>
            <a:noFill/>
          </a:ln>
        </p:spPr>
        <p:txBody>
          <a:bodyPr anchorCtr="0" anchor="b" bIns="91425" lIns="91425" rIns="91425" wrap="square" tIns="91425"/>
          <a:lstStyle>
            <a:lvl1pPr indent="0" lvl="0" marL="0" marR="0" rtl="0" algn="l">
              <a:spcBef>
                <a:spcPts val="0"/>
              </a:spcBef>
              <a:spcAft>
                <a:spcPts val="0"/>
              </a:spcAft>
              <a:buClr>
                <a:srgbClr val="F9F9F9"/>
              </a:buClr>
              <a:buSzPts val="1400"/>
              <a:buFont typeface="Arial"/>
              <a:buNone/>
              <a:defRPr b="0" i="0" sz="4200" u="none" cap="none" strike="noStrike">
                <a:solidFill>
                  <a:srgbClr val="F9F9F9"/>
                </a:solidFill>
                <a:latin typeface="Arial"/>
                <a:ea typeface="Arial"/>
                <a:cs typeface="Arial"/>
                <a:sym typeface="Arial"/>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76" name="Shape 76"/>
          <p:cNvSpPr txBox="1"/>
          <p:nvPr>
            <p:ph idx="10" type="dt"/>
          </p:nvPr>
        </p:nvSpPr>
        <p:spPr>
          <a:xfrm>
            <a:off x="5791200" y="6203950"/>
            <a:ext cx="2590800" cy="384175"/>
          </a:xfrm>
          <a:prstGeom prst="rect">
            <a:avLst/>
          </a:prstGeom>
          <a:noFill/>
          <a:ln>
            <a:noFill/>
          </a:ln>
        </p:spPr>
        <p:txBody>
          <a:bodyPr anchorCtr="0" anchor="ctr" bIns="91425" lIns="91425" rIns="91425" wrap="square" tIns="91425"/>
          <a:lstStyle>
            <a:lvl1pPr indent="-88900" lvl="0" marL="0" marR="0" rtl="0" algn="l">
              <a:spcBef>
                <a:spcPts val="0"/>
              </a:spcBef>
              <a:spcAft>
                <a:spcPts val="0"/>
              </a:spcAft>
              <a:buSzPts val="1400"/>
              <a:buChar char="●"/>
              <a:defRPr b="0" i="0" sz="1200" u="none" cap="none" strike="noStrike">
                <a:solidFill>
                  <a:schemeClr val="lt2"/>
                </a:solidFill>
                <a:latin typeface="Arial"/>
                <a:ea typeface="Arial"/>
                <a:cs typeface="Arial"/>
                <a:sym typeface="Arial"/>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77" name="Shape 77"/>
          <p:cNvSpPr txBox="1"/>
          <p:nvPr>
            <p:ph idx="12" type="sldNum"/>
          </p:nvPr>
        </p:nvSpPr>
        <p:spPr>
          <a:xfrm>
            <a:off x="8410575" y="6181725"/>
            <a:ext cx="609600" cy="457200"/>
          </a:xfrm>
          <a:prstGeom prst="rect">
            <a:avLst/>
          </a:prstGeom>
          <a:noFill/>
          <a:ln>
            <a:noFill/>
          </a:ln>
        </p:spPr>
        <p:txBody>
          <a:bodyPr anchorCtr="0" anchor="ctr" bIns="91425" lIns="91425" rIns="91425" wrap="square" tIns="91425">
            <a:noAutofit/>
          </a:bodyPr>
          <a:lstStyle/>
          <a:p>
            <a:pPr indent="-88900" lvl="0" marL="0" marR="0" rtl="0" algn="ctr">
              <a:spcBef>
                <a:spcPts val="0"/>
              </a:spcBef>
              <a:spcAft>
                <a:spcPts val="0"/>
              </a:spcAft>
              <a:buSzPts val="1400"/>
              <a:buChar char="●"/>
            </a:pPr>
            <a:r>
              <a:t/>
            </a:r>
            <a:endParaRPr b="0" i="0" sz="1600" u="none" cap="none" strike="noStrike">
              <a:solidFill>
                <a:schemeClr val="lt2"/>
              </a:solidFill>
              <a:latin typeface="Arial"/>
              <a:ea typeface="Arial"/>
              <a:cs typeface="Arial"/>
              <a:sym typeface="Arial"/>
            </a:endParaRPr>
          </a:p>
          <a:p>
            <a:pPr indent="-88900" lvl="1" marL="0">
              <a:spcBef>
                <a:spcPts val="0"/>
              </a:spcBef>
              <a:spcAft>
                <a:spcPts val="0"/>
              </a:spcAft>
              <a:buSzPts val="1400"/>
              <a:buChar char="○"/>
            </a:pPr>
            <a:r>
              <a:t/>
            </a:r>
            <a:endParaRPr/>
          </a:p>
          <a:p>
            <a:pPr indent="-88900" lvl="2" marL="0">
              <a:spcBef>
                <a:spcPts val="0"/>
              </a:spcBef>
              <a:spcAft>
                <a:spcPts val="0"/>
              </a:spcAft>
              <a:buSzPts val="1400"/>
              <a:buChar char="■"/>
            </a:pPr>
            <a:r>
              <a:t/>
            </a:r>
            <a:endParaRPr/>
          </a:p>
          <a:p>
            <a:pPr indent="-88900" lvl="3" marL="0">
              <a:spcBef>
                <a:spcPts val="0"/>
              </a:spcBef>
              <a:spcAft>
                <a:spcPts val="0"/>
              </a:spcAft>
              <a:buSzPts val="1400"/>
              <a:buChar char="●"/>
            </a:pPr>
            <a:r>
              <a:t/>
            </a:r>
            <a:endParaRPr/>
          </a:p>
          <a:p>
            <a:pPr indent="-88900" lvl="4" marL="0">
              <a:spcBef>
                <a:spcPts val="0"/>
              </a:spcBef>
              <a:spcAft>
                <a:spcPts val="0"/>
              </a:spcAft>
              <a:buSzPts val="1400"/>
              <a:buChar char="○"/>
            </a:pPr>
            <a:r>
              <a:t/>
            </a:r>
            <a:endParaRPr/>
          </a:p>
          <a:p>
            <a:pPr indent="-88900" lvl="5" marL="0">
              <a:spcBef>
                <a:spcPts val="0"/>
              </a:spcBef>
              <a:spcAft>
                <a:spcPts val="0"/>
              </a:spcAft>
              <a:buSzPts val="1400"/>
              <a:buChar char="■"/>
            </a:pPr>
            <a:r>
              <a:t/>
            </a:r>
            <a:endParaRPr/>
          </a:p>
          <a:p>
            <a:pPr indent="-88900" lvl="6" marL="0">
              <a:spcBef>
                <a:spcPts val="0"/>
              </a:spcBef>
              <a:spcAft>
                <a:spcPts val="0"/>
              </a:spcAft>
              <a:buSzPts val="1400"/>
              <a:buChar char="●"/>
            </a:pPr>
            <a:r>
              <a:t/>
            </a:r>
            <a:endParaRPr/>
          </a:p>
          <a:p>
            <a:pPr indent="-88900" lvl="7" marL="0">
              <a:spcBef>
                <a:spcPts val="0"/>
              </a:spcBef>
              <a:spcAft>
                <a:spcPts val="0"/>
              </a:spcAft>
              <a:buSzPts val="1400"/>
              <a:buChar char="○"/>
            </a:pPr>
            <a:r>
              <a:t/>
            </a:r>
            <a:endParaRPr/>
          </a:p>
          <a:p>
            <a:pPr indent="-88900" lvl="8" marL="0">
              <a:spcBef>
                <a:spcPts val="0"/>
              </a:spcBef>
              <a:spcAft>
                <a:spcPts val="0"/>
              </a:spcAft>
              <a:buSzPts val="1400"/>
              <a:buChar char="■"/>
            </a:pPr>
            <a:r>
              <a:t/>
            </a:r>
            <a:endParaRPr/>
          </a:p>
        </p:txBody>
      </p:sp>
      <p:sp>
        <p:nvSpPr>
          <p:cNvPr id="78" name="Shape 78"/>
          <p:cNvSpPr txBox="1"/>
          <p:nvPr>
            <p:ph idx="11" type="ftr"/>
          </p:nvPr>
        </p:nvSpPr>
        <p:spPr>
          <a:xfrm>
            <a:off x="2133600" y="6203950"/>
            <a:ext cx="3581400" cy="384175"/>
          </a:xfrm>
          <a:prstGeom prst="rect">
            <a:avLst/>
          </a:prstGeom>
          <a:noFill/>
          <a:ln>
            <a:noFill/>
          </a:ln>
        </p:spPr>
        <p:txBody>
          <a:bodyPr anchorCtr="0" anchor="ctr" bIns="91425" lIns="91425" rIns="91425" wrap="square" tIns="91425"/>
          <a:lstStyle>
            <a:lvl1pPr indent="-88900" lvl="0" marL="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8"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hyperlink" Target="http://sbctc.edu/" TargetMode="External"/><Relationship Id="rId4" Type="http://schemas.openxmlformats.org/officeDocument/2006/relationships/hyperlink" Target="http://sbctc.edu/" TargetMode="External"/><Relationship Id="rId10" Type="http://schemas.openxmlformats.org/officeDocument/2006/relationships/hyperlink" Target="http://www.gatesfoundation.org/postsecondaryeducation/Pages/default.aspx" TargetMode="External"/><Relationship Id="rId9" Type="http://schemas.openxmlformats.org/officeDocument/2006/relationships/hyperlink" Target="http://www.gatesfoundation.org/postsecondaryeducation/Pages/default.aspx" TargetMode="External"/><Relationship Id="rId5" Type="http://schemas.openxmlformats.org/officeDocument/2006/relationships/hyperlink" Target="http://creativecommons.org/licenses/by/3.0/" TargetMode="External"/><Relationship Id="rId6" Type="http://schemas.openxmlformats.org/officeDocument/2006/relationships/hyperlink" Target="http://creativecommons.org/licenses/by/3.0/" TargetMode="External"/><Relationship Id="rId7" Type="http://schemas.openxmlformats.org/officeDocument/2006/relationships/hyperlink" Target="http://opencourselibrary.org/" TargetMode="External"/><Relationship Id="rId8" Type="http://schemas.openxmlformats.org/officeDocument/2006/relationships/hyperlink" Target="http://opencourselibrary.org/"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 Id="rId3" Type="http://schemas.openxmlformats.org/officeDocument/2006/relationships/image" Target="../media/image7.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 Id="rId3" Type="http://schemas.openxmlformats.org/officeDocument/2006/relationships/image" Target="../media/image6.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 Id="rId3" Type="http://schemas.openxmlformats.org/officeDocument/2006/relationships/image" Target="../media/image4.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9.xml"/><Relationship Id="rId3" Type="http://schemas.openxmlformats.org/officeDocument/2006/relationships/hyperlink" Target="http://www.woodyguthrie.org/" TargetMode="External"/><Relationship Id="rId4" Type="http://schemas.openxmlformats.org/officeDocument/2006/relationships/hyperlink" Target="http://www.history-of-rock.com/blues.ht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 Id="rId3"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hyperlink" Target="http://youtu.be/P7zaBiOw618" TargetMode="External"/><Relationship Id="rId4"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 Id="rId3" Type="http://schemas.openxmlformats.org/officeDocument/2006/relationships/hyperlink" Target="http://www.woodyguthrie.org" TargetMode="External"/><Relationship Id="rId4" Type="http://schemas.openxmlformats.org/officeDocument/2006/relationships/image" Target="../media/image5.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6" name="Shape 86"/>
        <p:cNvGrpSpPr/>
        <p:nvPr/>
      </p:nvGrpSpPr>
      <p:grpSpPr>
        <a:xfrm>
          <a:off x="0" y="0"/>
          <a:ext cx="0" cy="0"/>
          <a:chOff x="0" y="0"/>
          <a:chExt cx="0" cy="0"/>
        </a:xfrm>
      </p:grpSpPr>
      <p:sp>
        <p:nvSpPr>
          <p:cNvPr id="87" name="Shape 87"/>
          <p:cNvSpPr txBox="1"/>
          <p:nvPr>
            <p:ph idx="1" type="subTitle"/>
          </p:nvPr>
        </p:nvSpPr>
        <p:spPr>
          <a:xfrm>
            <a:off x="457200" y="3700462"/>
            <a:ext cx="8305800" cy="1143000"/>
          </a:xfrm>
          <a:prstGeom prst="rect">
            <a:avLst/>
          </a:prstGeom>
          <a:noFill/>
          <a:ln>
            <a:noFill/>
          </a:ln>
        </p:spPr>
        <p:txBody>
          <a:bodyPr anchorCtr="0" anchor="t" bIns="45700" lIns="91425" rIns="91425" wrap="square" tIns="45700">
            <a:noAutofit/>
          </a:bodyPr>
          <a:lstStyle/>
          <a:p>
            <a:pPr indent="0" lvl="0" marL="0" marR="0" rtl="0" algn="ctr">
              <a:spcBef>
                <a:spcPts val="600"/>
              </a:spcBef>
              <a:spcAft>
                <a:spcPts val="0"/>
              </a:spcAft>
              <a:buClr>
                <a:schemeClr val="accent2"/>
              </a:buClr>
              <a:buFont typeface="Arial"/>
              <a:buNone/>
            </a:pPr>
            <a:r>
              <a:rPr b="0" i="0" lang="en-US" sz="2200" u="none" cap="none" strike="noStrike">
                <a:solidFill>
                  <a:schemeClr val="dk1"/>
                </a:solidFill>
                <a:latin typeface="Arial"/>
                <a:ea typeface="Arial"/>
                <a:cs typeface="Arial"/>
                <a:sym typeface="Arial"/>
              </a:rPr>
              <a:t>Art, Philosophy, and Culture moving into the 20</a:t>
            </a:r>
            <a:r>
              <a:rPr b="0" baseline="30000" i="0" lang="en-US" sz="2200" u="none" cap="none" strike="noStrike">
                <a:solidFill>
                  <a:schemeClr val="dk1"/>
                </a:solidFill>
                <a:latin typeface="Arial"/>
                <a:ea typeface="Arial"/>
                <a:cs typeface="Arial"/>
                <a:sym typeface="Arial"/>
              </a:rPr>
              <a:t>th</a:t>
            </a:r>
            <a:r>
              <a:rPr b="0" i="0" lang="en-US" sz="2200" u="none" cap="none" strike="noStrike">
                <a:solidFill>
                  <a:schemeClr val="dk1"/>
                </a:solidFill>
                <a:latin typeface="Arial"/>
                <a:ea typeface="Arial"/>
                <a:cs typeface="Arial"/>
                <a:sym typeface="Arial"/>
              </a:rPr>
              <a:t> century</a:t>
            </a:r>
            <a:endParaRPr b="0" i="0" sz="2200" u="none" cap="none" strike="noStrike">
              <a:solidFill>
                <a:schemeClr val="dk1"/>
              </a:solidFill>
              <a:latin typeface="Arial"/>
              <a:ea typeface="Arial"/>
              <a:cs typeface="Arial"/>
              <a:sym typeface="Arial"/>
            </a:endParaRPr>
          </a:p>
          <a:p>
            <a:pPr indent="0" lvl="0" marL="0" marR="0" rtl="0" algn="ctr">
              <a:spcBef>
                <a:spcPts val="600"/>
              </a:spcBef>
              <a:spcAft>
                <a:spcPts val="0"/>
              </a:spcAft>
              <a:buClr>
                <a:schemeClr val="accent2"/>
              </a:buClr>
              <a:buFont typeface="Arial"/>
              <a:buNone/>
            </a:pPr>
            <a:r>
              <a:t/>
            </a:r>
            <a:endParaRPr>
              <a:solidFill>
                <a:schemeClr val="dk1"/>
              </a:solidFill>
            </a:endParaRPr>
          </a:p>
          <a:p>
            <a:pPr indent="0" lvl="0" marL="0" marR="0" rtl="0" algn="ctr">
              <a:spcBef>
                <a:spcPts val="600"/>
              </a:spcBef>
              <a:spcAft>
                <a:spcPts val="0"/>
              </a:spcAft>
              <a:buClr>
                <a:schemeClr val="accent2"/>
              </a:buClr>
              <a:buFont typeface="Arial"/>
              <a:buNone/>
            </a:pPr>
            <a:r>
              <a:rPr lang="en-US">
                <a:solidFill>
                  <a:schemeClr val="dk1"/>
                </a:solidFill>
              </a:rPr>
              <a:t>Angela M. Lohr, Clark College</a:t>
            </a:r>
            <a:endParaRPr>
              <a:solidFill>
                <a:schemeClr val="dk1"/>
              </a:solidFill>
            </a:endParaRPr>
          </a:p>
          <a:p>
            <a:pPr indent="0" lvl="0" marL="0" marR="0" rtl="0" algn="ctr">
              <a:spcBef>
                <a:spcPts val="600"/>
              </a:spcBef>
              <a:spcAft>
                <a:spcPts val="0"/>
              </a:spcAft>
              <a:buClr>
                <a:schemeClr val="accent2"/>
              </a:buClr>
              <a:buFont typeface="Arial"/>
              <a:buNone/>
            </a:pPr>
            <a:r>
              <a:rPr lang="en-US" sz="800">
                <a:solidFill>
                  <a:srgbClr val="000000"/>
                </a:solidFill>
              </a:rPr>
              <a:t> </a:t>
            </a:r>
            <a:endParaRPr sz="800">
              <a:solidFill>
                <a:srgbClr val="000000"/>
              </a:solidFill>
            </a:endParaRPr>
          </a:p>
          <a:p>
            <a:pPr indent="0" lvl="0" marL="0" marR="0" rtl="0" algn="ctr">
              <a:spcBef>
                <a:spcPts val="600"/>
              </a:spcBef>
              <a:spcAft>
                <a:spcPts val="0"/>
              </a:spcAft>
              <a:buClr>
                <a:schemeClr val="accent2"/>
              </a:buClr>
              <a:buFont typeface="Arial"/>
              <a:buNone/>
            </a:pPr>
            <a:r>
              <a:rPr lang="en-US" sz="800">
                <a:solidFill>
                  <a:srgbClr val="000000"/>
                </a:solidFill>
              </a:rPr>
              <a:t>Unless otherwise specified, this work by the</a:t>
            </a:r>
            <a:r>
              <a:rPr lang="en-US" sz="800" u="sng">
                <a:solidFill>
                  <a:srgbClr val="000000"/>
                </a:solidFill>
                <a:hlinkClick r:id="rId3"/>
              </a:rPr>
              <a:t> </a:t>
            </a:r>
            <a:r>
              <a:rPr lang="en-US" sz="800" u="sng">
                <a:solidFill>
                  <a:srgbClr val="1155CC"/>
                </a:solidFill>
                <a:hlinkClick r:id="rId4"/>
              </a:rPr>
              <a:t>Washington State Colleges</a:t>
            </a:r>
            <a:r>
              <a:rPr lang="en-US" sz="800">
                <a:solidFill>
                  <a:srgbClr val="000000"/>
                </a:solidFill>
              </a:rPr>
              <a:t> is licensed under a</a:t>
            </a:r>
            <a:r>
              <a:rPr lang="en-US" sz="800" u="sng">
                <a:solidFill>
                  <a:srgbClr val="000000"/>
                </a:solidFill>
                <a:hlinkClick r:id="rId5"/>
              </a:rPr>
              <a:t> </a:t>
            </a:r>
            <a:r>
              <a:rPr lang="en-US" sz="800" u="sng">
                <a:solidFill>
                  <a:srgbClr val="1155CC"/>
                </a:solidFill>
                <a:hlinkClick r:id="rId6"/>
              </a:rPr>
              <a:t>Creative Commons Attribution 3.0 Unported License</a:t>
            </a:r>
            <a:r>
              <a:rPr lang="en-US" sz="800">
                <a:solidFill>
                  <a:srgbClr val="000000"/>
                </a:solidFill>
              </a:rPr>
              <a:t>.  The</a:t>
            </a:r>
            <a:r>
              <a:rPr lang="en-US" sz="800" u="sng">
                <a:solidFill>
                  <a:srgbClr val="000000"/>
                </a:solidFill>
                <a:hlinkClick r:id="rId7"/>
              </a:rPr>
              <a:t> </a:t>
            </a:r>
            <a:r>
              <a:rPr lang="en-US" sz="800" u="sng">
                <a:solidFill>
                  <a:srgbClr val="1155CC"/>
                </a:solidFill>
                <a:hlinkClick r:id="rId8"/>
              </a:rPr>
              <a:t>Open Course Library</a:t>
            </a:r>
            <a:r>
              <a:rPr lang="en-US" sz="800">
                <a:solidFill>
                  <a:srgbClr val="000000"/>
                </a:solidFill>
              </a:rPr>
              <a:t> is funded by the</a:t>
            </a:r>
            <a:r>
              <a:rPr lang="en-US" sz="800" u="sng">
                <a:solidFill>
                  <a:srgbClr val="000000"/>
                </a:solidFill>
                <a:hlinkClick r:id="rId9"/>
              </a:rPr>
              <a:t> </a:t>
            </a:r>
            <a:r>
              <a:rPr lang="en-US" sz="800" u="sng">
                <a:solidFill>
                  <a:srgbClr val="1155CC"/>
                </a:solidFill>
                <a:hlinkClick r:id="rId10"/>
              </a:rPr>
              <a:t>Bill &amp; Melinda Gates Foundation</a:t>
            </a:r>
            <a:r>
              <a:rPr lang="en-US" sz="800">
                <a:solidFill>
                  <a:srgbClr val="000000"/>
                </a:solidFill>
              </a:rPr>
              <a:t> and the Washington State Legislature.</a:t>
            </a:r>
            <a:endParaRPr b="0" i="0" sz="2200" u="none" cap="none" strike="noStrike">
              <a:solidFill>
                <a:schemeClr val="dk1"/>
              </a:solidFill>
              <a:latin typeface="Arial"/>
              <a:ea typeface="Arial"/>
              <a:cs typeface="Arial"/>
              <a:sym typeface="Arial"/>
            </a:endParaRPr>
          </a:p>
        </p:txBody>
      </p:sp>
      <p:sp>
        <p:nvSpPr>
          <p:cNvPr id="88" name="Shape 88"/>
          <p:cNvSpPr txBox="1"/>
          <p:nvPr>
            <p:ph type="ctrTitle"/>
          </p:nvPr>
        </p:nvSpPr>
        <p:spPr>
          <a:xfrm>
            <a:off x="457200" y="1433732"/>
            <a:ext cx="8305800" cy="1981200"/>
          </a:xfrm>
          <a:prstGeom prst="rect">
            <a:avLst/>
          </a:prstGeom>
          <a:noFill/>
          <a:ln>
            <a:noFill/>
          </a:ln>
        </p:spPr>
        <p:txBody>
          <a:bodyPr anchorCtr="0" anchor="b" bIns="45700" lIns="91425" rIns="91425" wrap="square" tIns="45700">
            <a:noAutofit/>
          </a:bodyPr>
          <a:lstStyle/>
          <a:p>
            <a:pPr indent="0" lvl="0" marL="0" marR="0" rtl="0" algn="ctr">
              <a:lnSpc>
                <a:spcPct val="100000"/>
              </a:lnSpc>
              <a:spcBef>
                <a:spcPts val="0"/>
              </a:spcBef>
              <a:spcAft>
                <a:spcPts val="0"/>
              </a:spcAft>
              <a:buClr>
                <a:srgbClr val="F9F9F9"/>
              </a:buClr>
              <a:buFont typeface="Arial"/>
              <a:buNone/>
            </a:pPr>
            <a:r>
              <a:rPr b="0" i="0" lang="en-US" sz="2800" u="none" cap="none" strike="noStrike">
                <a:solidFill>
                  <a:schemeClr val="dk1"/>
                </a:solidFill>
                <a:latin typeface="Arial"/>
                <a:ea typeface="Arial"/>
                <a:cs typeface="Arial"/>
                <a:sym typeface="Arial"/>
              </a:rPr>
              <a:t>Toward the Modern</a:t>
            </a:r>
            <a:endParaRPr b="0" i="0" sz="4200" u="none" cap="none" strike="noStrike">
              <a:solidFill>
                <a:srgbClr val="F9F9F9"/>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1" name="Shape 141"/>
        <p:cNvGrpSpPr/>
        <p:nvPr/>
      </p:nvGrpSpPr>
      <p:grpSpPr>
        <a:xfrm>
          <a:off x="0" y="0"/>
          <a:ext cx="0" cy="0"/>
          <a:chOff x="0" y="0"/>
          <a:chExt cx="0" cy="0"/>
        </a:xfrm>
      </p:grpSpPr>
      <p:sp>
        <p:nvSpPr>
          <p:cNvPr id="142" name="Shape 142"/>
          <p:cNvSpPr txBox="1"/>
          <p:nvPr>
            <p:ph idx="1" type="obj"/>
          </p:nvPr>
        </p:nvSpPr>
        <p:spPr>
          <a:xfrm>
            <a:off x="457200" y="914400"/>
            <a:ext cx="8229600" cy="5181600"/>
          </a:xfrm>
          <a:prstGeom prst="rect">
            <a:avLst/>
          </a:prstGeom>
          <a:noFill/>
          <a:ln>
            <a:noFill/>
          </a:ln>
        </p:spPr>
        <p:txBody>
          <a:bodyPr anchorCtr="0" anchor="t" bIns="45700" lIns="91425" rIns="91425" wrap="square" tIns="45700">
            <a:noAutofit/>
          </a:bodyPr>
          <a:lstStyle/>
          <a:p>
            <a:pPr indent="0" lvl="0" marL="0" marR="0" rtl="0" algn="l">
              <a:spcBef>
                <a:spcPts val="0"/>
              </a:spcBef>
              <a:spcAft>
                <a:spcPts val="0"/>
              </a:spcAft>
              <a:buClr>
                <a:schemeClr val="lt1"/>
              </a:buClr>
              <a:buFont typeface="Arial"/>
              <a:buNone/>
            </a:pPr>
            <a:r>
              <a:rPr b="0" i="0" lang="en-US" sz="1800" u="none" cap="none" strike="noStrike">
                <a:solidFill>
                  <a:schemeClr val="dk1"/>
                </a:solidFill>
                <a:latin typeface="Arial"/>
                <a:ea typeface="Arial"/>
                <a:cs typeface="Arial"/>
                <a:sym typeface="Arial"/>
              </a:rPr>
              <a:t>…and also some Existentialism</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a:p>
            <a:pPr indent="0" lvl="1" marL="0" marR="0" rtl="0" algn="l">
              <a:spcBef>
                <a:spcPts val="0"/>
              </a:spcBef>
              <a:spcAft>
                <a:spcPts val="0"/>
              </a:spcAft>
              <a:buClr>
                <a:srgbClr val="D6903D"/>
              </a:buClr>
              <a:buSzPts val="800"/>
              <a:buFont typeface="Arial"/>
              <a:buChar char="●"/>
            </a:pPr>
            <a:r>
              <a:rPr b="0" i="0" lang="en-US" sz="1600" u="none" cap="none" strike="noStrike">
                <a:solidFill>
                  <a:schemeClr val="dk1"/>
                </a:solidFill>
                <a:latin typeface="Arial"/>
                <a:ea typeface="Arial"/>
                <a:cs typeface="Arial"/>
                <a:sym typeface="Arial"/>
              </a:rPr>
              <a:t>This philosophical world view grew out of symbolism and has a similar undertone…</a:t>
            </a:r>
            <a:endParaRPr b="0" i="0" sz="1800" u="none" cap="none" strike="noStrike">
              <a:solidFill>
                <a:schemeClr val="lt1"/>
              </a:solidFill>
              <a:latin typeface="Arial"/>
              <a:ea typeface="Arial"/>
              <a:cs typeface="Arial"/>
              <a:sym typeface="Arial"/>
            </a:endParaRPr>
          </a:p>
          <a:p>
            <a:pPr indent="0" lvl="1" marL="0" marR="0" rtl="0" algn="l">
              <a:spcBef>
                <a:spcPts val="0"/>
              </a:spcBef>
              <a:spcAft>
                <a:spcPts val="0"/>
              </a:spcAft>
              <a:buClr>
                <a:srgbClr val="D6903D"/>
              </a:buClr>
              <a:buSzPts val="800"/>
              <a:buFont typeface="Arial"/>
              <a:buChar char="●"/>
            </a:pPr>
            <a:r>
              <a:rPr b="0" i="0" lang="en-US" sz="1600" u="none" cap="none" strike="noStrike">
                <a:solidFill>
                  <a:schemeClr val="dk1"/>
                </a:solidFill>
                <a:latin typeface="Arial"/>
                <a:ea typeface="Arial"/>
                <a:cs typeface="Arial"/>
                <a:sym typeface="Arial"/>
              </a:rPr>
              <a:t>Popular with artists and writers as well, this philosophy emphasizes the role of individual choice in determining the outcome of one’s life.</a:t>
            </a:r>
            <a:endParaRPr b="0" i="0" sz="1800" u="none" cap="none" strike="noStrike">
              <a:solidFill>
                <a:schemeClr val="lt1"/>
              </a:solidFill>
              <a:latin typeface="Arial"/>
              <a:ea typeface="Arial"/>
              <a:cs typeface="Arial"/>
              <a:sym typeface="Arial"/>
            </a:endParaRPr>
          </a:p>
          <a:p>
            <a:pPr indent="0" lvl="1" marL="0" marR="0" rtl="0" algn="l">
              <a:spcBef>
                <a:spcPts val="0"/>
              </a:spcBef>
              <a:spcAft>
                <a:spcPts val="0"/>
              </a:spcAft>
              <a:buClr>
                <a:srgbClr val="D6903D"/>
              </a:buClr>
              <a:buSzPts val="800"/>
              <a:buFont typeface="Arial"/>
              <a:buChar char="●"/>
            </a:pPr>
            <a:r>
              <a:rPr b="0" i="0" lang="en-US" sz="1600" u="none" cap="none" strike="noStrike">
                <a:solidFill>
                  <a:schemeClr val="dk1"/>
                </a:solidFill>
                <a:latin typeface="Arial"/>
                <a:ea typeface="Arial"/>
                <a:cs typeface="Arial"/>
                <a:sym typeface="Arial"/>
              </a:rPr>
              <a:t>Recognizes the nature of suffering in mankind and the universe at large</a:t>
            </a:r>
            <a:endParaRPr b="0" i="0" sz="1800" u="none" cap="none" strike="noStrike">
              <a:solidFill>
                <a:schemeClr val="lt1"/>
              </a:solidFill>
              <a:latin typeface="Arial"/>
              <a:ea typeface="Arial"/>
              <a:cs typeface="Arial"/>
              <a:sym typeface="Arial"/>
            </a:endParaRPr>
          </a:p>
          <a:p>
            <a:pPr indent="0" lvl="1" marL="0" marR="0" rtl="0" algn="l">
              <a:spcBef>
                <a:spcPts val="0"/>
              </a:spcBef>
              <a:spcAft>
                <a:spcPts val="0"/>
              </a:spcAft>
              <a:buClr>
                <a:srgbClr val="D6903D"/>
              </a:buClr>
              <a:buSzPts val="800"/>
              <a:buFont typeface="Arial"/>
              <a:buChar char="●"/>
            </a:pPr>
            <a:r>
              <a:rPr b="0" i="0" lang="en-US" sz="1600" u="none" cap="none" strike="noStrike">
                <a:solidFill>
                  <a:schemeClr val="dk1"/>
                </a:solidFill>
                <a:latin typeface="Arial"/>
                <a:ea typeface="Arial"/>
                <a:cs typeface="Arial"/>
                <a:sym typeface="Arial"/>
              </a:rPr>
              <a:t>Emphasizes that man must make his own meaning out of the abstractions and chaos of suffering and life</a:t>
            </a:r>
            <a:endParaRPr b="0" i="0" sz="1800" u="none" cap="none" strike="noStrike">
              <a:solidFill>
                <a:schemeClr val="lt1"/>
              </a:solidFill>
              <a:latin typeface="Arial"/>
              <a:ea typeface="Arial"/>
              <a:cs typeface="Arial"/>
              <a:sym typeface="Arial"/>
            </a:endParaRPr>
          </a:p>
          <a:p>
            <a:pPr indent="0" lvl="1" marL="0" marR="0" rtl="0" algn="l">
              <a:spcBef>
                <a:spcPts val="0"/>
              </a:spcBef>
              <a:spcAft>
                <a:spcPts val="0"/>
              </a:spcAft>
              <a:buClr>
                <a:srgbClr val="D6903D"/>
              </a:buClr>
              <a:buSzPts val="800"/>
              <a:buFont typeface="Arial"/>
              <a:buChar char="●"/>
            </a:pPr>
            <a:r>
              <a:rPr b="0" i="0" lang="en-US" sz="1600" u="none" cap="none" strike="noStrike">
                <a:solidFill>
                  <a:schemeClr val="dk1"/>
                </a:solidFill>
                <a:latin typeface="Arial"/>
                <a:ea typeface="Arial"/>
                <a:cs typeface="Arial"/>
                <a:sym typeface="Arial"/>
              </a:rPr>
              <a:t>Existence comes before essence; we are able to decide who we are and who we become</a:t>
            </a:r>
            <a:endParaRPr b="0" i="0" sz="1800" u="none" cap="none" strike="noStrike">
              <a:solidFill>
                <a:schemeClr val="lt1"/>
              </a:solidFill>
              <a:latin typeface="Arial"/>
              <a:ea typeface="Arial"/>
              <a:cs typeface="Arial"/>
              <a:sym typeface="Arial"/>
            </a:endParaRPr>
          </a:p>
          <a:p>
            <a:pPr indent="0" lvl="1" marL="0" marR="0" rtl="0" algn="l">
              <a:spcBef>
                <a:spcPts val="0"/>
              </a:spcBef>
              <a:spcAft>
                <a:spcPts val="0"/>
              </a:spcAft>
              <a:buClr>
                <a:srgbClr val="D6903D"/>
              </a:buClr>
              <a:buSzPts val="800"/>
              <a:buFont typeface="Arial"/>
              <a:buChar char="●"/>
            </a:pPr>
            <a:r>
              <a:rPr b="0" i="0" lang="en-US" sz="1600" u="none" cap="none" strike="noStrike">
                <a:solidFill>
                  <a:schemeClr val="dk1"/>
                </a:solidFill>
                <a:latin typeface="Arial"/>
                <a:ea typeface="Arial"/>
                <a:cs typeface="Arial"/>
                <a:sym typeface="Arial"/>
              </a:rPr>
              <a:t>Emphasizes embracing existence, because other than that there is nothingness (it’s an attempt to carve out meaning)</a:t>
            </a:r>
            <a:endParaRPr b="0" i="0" sz="1800" u="none" cap="none" strike="noStrike">
              <a:solidFill>
                <a:schemeClr val="lt1"/>
              </a:solidFill>
              <a:latin typeface="Arial"/>
              <a:ea typeface="Arial"/>
              <a:cs typeface="Arial"/>
              <a:sym typeface="Arial"/>
            </a:endParaRPr>
          </a:p>
          <a:p>
            <a:pPr indent="0" lvl="1" marL="0" marR="0" rtl="0" algn="l">
              <a:spcBef>
                <a:spcPts val="0"/>
              </a:spcBef>
              <a:spcAft>
                <a:spcPts val="0"/>
              </a:spcAft>
              <a:buClr>
                <a:srgbClr val="D6903D"/>
              </a:buClr>
              <a:buSzPts val="800"/>
              <a:buFont typeface="Arial"/>
              <a:buChar char="●"/>
            </a:pPr>
            <a:r>
              <a:rPr b="0" i="0" lang="en-US" sz="1600" u="none" cap="none" strike="noStrike">
                <a:solidFill>
                  <a:schemeClr val="dk1"/>
                </a:solidFill>
                <a:latin typeface="Arial"/>
                <a:ea typeface="Arial"/>
                <a:cs typeface="Arial"/>
                <a:sym typeface="Arial"/>
              </a:rPr>
              <a:t>Popular during the 1940’s and 1950’s, but Nietzsche is thought to have influenced this way of thinking</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6" name="Shape 146"/>
        <p:cNvGrpSpPr/>
        <p:nvPr/>
      </p:nvGrpSpPr>
      <p:grpSpPr>
        <a:xfrm>
          <a:off x="0" y="0"/>
          <a:ext cx="0" cy="0"/>
          <a:chOff x="0" y="0"/>
          <a:chExt cx="0" cy="0"/>
        </a:xfrm>
      </p:grpSpPr>
      <p:sp>
        <p:nvSpPr>
          <p:cNvPr id="147" name="Shape 147"/>
          <p:cNvSpPr txBox="1"/>
          <p:nvPr>
            <p:ph idx="1" type="obj"/>
          </p:nvPr>
        </p:nvSpPr>
        <p:spPr>
          <a:xfrm>
            <a:off x="457200" y="762000"/>
            <a:ext cx="8229600" cy="5334000"/>
          </a:xfrm>
          <a:prstGeom prst="rect">
            <a:avLst/>
          </a:prstGeom>
          <a:noFill/>
          <a:ln>
            <a:noFill/>
          </a:ln>
        </p:spPr>
        <p:txBody>
          <a:bodyPr anchorCtr="0" anchor="t" bIns="45700" lIns="91425" rIns="91425" wrap="square" tIns="45700">
            <a:noAutofit/>
          </a:bodyPr>
          <a:lstStyle/>
          <a:p>
            <a:pPr indent="0" lvl="1" marL="0" marR="0" rtl="0" algn="l">
              <a:lnSpc>
                <a:spcPct val="90000"/>
              </a:lnSpc>
              <a:spcBef>
                <a:spcPts val="0"/>
              </a:spcBef>
              <a:spcAft>
                <a:spcPts val="0"/>
              </a:spcAft>
              <a:buClr>
                <a:schemeClr val="lt1"/>
              </a:buClr>
              <a:buFont typeface="Arial"/>
              <a:buNone/>
            </a:pPr>
            <a:r>
              <a:rPr b="0" i="0" lang="en-US" sz="1800" u="none" cap="none" strike="noStrike">
                <a:solidFill>
                  <a:schemeClr val="dk1"/>
                </a:solidFill>
                <a:latin typeface="Arial"/>
                <a:ea typeface="Arial"/>
                <a:cs typeface="Arial"/>
                <a:sym typeface="Arial"/>
              </a:rPr>
              <a:t>Friedrich Nietzsche (1844-1900)—German philosopher; his new moral philosophy served to support the symbolist movement</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a:p>
            <a:pPr indent="0" lvl="2" marL="0" marR="0" rtl="0" algn="l">
              <a:lnSpc>
                <a:spcPct val="90000"/>
              </a:lnSpc>
              <a:spcBef>
                <a:spcPts val="0"/>
              </a:spcBef>
              <a:spcAft>
                <a:spcPts val="0"/>
              </a:spcAft>
              <a:buClr>
                <a:srgbClr val="B37732"/>
              </a:buClr>
              <a:buSzPts val="900"/>
              <a:buFont typeface="Arial"/>
              <a:buChar char="●"/>
            </a:pPr>
            <a:r>
              <a:rPr b="0" i="0" lang="en-US" sz="1800" u="none" cap="none" strike="noStrike">
                <a:solidFill>
                  <a:schemeClr val="dk1"/>
                </a:solidFill>
                <a:latin typeface="Arial"/>
                <a:ea typeface="Arial"/>
                <a:cs typeface="Arial"/>
                <a:sym typeface="Arial"/>
              </a:rPr>
              <a:t>First important work was “birth of tragedy from the spirit of music” (1872), which he dedicated to German composer Richard Wagner.  In the writing, he challenged Socrates’ appeal for rationality in human affairs and outlined the turbulent conflict between what he called “Apollonian” and “Dionysian” forces at work in Greek art and in the tragedies of Aeschylus and Sophocles</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a:p>
            <a:pPr indent="0" lvl="3" marL="0" marR="0" rtl="0" algn="l">
              <a:lnSpc>
                <a:spcPct val="90000"/>
              </a:lnSpc>
              <a:spcBef>
                <a:spcPts val="0"/>
              </a:spcBef>
              <a:spcAft>
                <a:spcPts val="0"/>
              </a:spcAft>
              <a:buClr>
                <a:srgbClr val="D6903D"/>
              </a:buClr>
              <a:buSzPts val="800"/>
              <a:buFont typeface="Arial"/>
              <a:buChar char="●"/>
            </a:pPr>
            <a:r>
              <a:rPr b="0" i="0" lang="en-US" sz="1600" u="none" cap="none" strike="noStrike">
                <a:solidFill>
                  <a:schemeClr val="dk1"/>
                </a:solidFill>
                <a:latin typeface="Arial"/>
                <a:ea typeface="Arial"/>
                <a:cs typeface="Arial"/>
                <a:sym typeface="Arial"/>
              </a:rPr>
              <a:t>“Apollonian” refers to the art of sculpture, the beautiful illusion of the ideal form</a:t>
            </a:r>
            <a:endParaRPr b="0" i="0" sz="1800" u="none" cap="none" strike="noStrike">
              <a:solidFill>
                <a:schemeClr val="lt1"/>
              </a:solidFill>
              <a:latin typeface="Arial"/>
              <a:ea typeface="Arial"/>
              <a:cs typeface="Arial"/>
              <a:sym typeface="Arial"/>
            </a:endParaRPr>
          </a:p>
          <a:p>
            <a:pPr indent="0" lvl="3" marL="0" marR="0" rtl="0" algn="l">
              <a:lnSpc>
                <a:spcPct val="90000"/>
              </a:lnSpc>
              <a:spcBef>
                <a:spcPts val="0"/>
              </a:spcBef>
              <a:spcAft>
                <a:spcPts val="0"/>
              </a:spcAft>
              <a:buClr>
                <a:srgbClr val="D6903D"/>
              </a:buClr>
              <a:buSzPts val="800"/>
              <a:buFont typeface="Arial"/>
              <a:buChar char="●"/>
            </a:pPr>
            <a:r>
              <a:rPr b="0" i="0" lang="en-US" sz="1600" u="none" cap="none" strike="noStrike">
                <a:solidFill>
                  <a:schemeClr val="dk1"/>
                </a:solidFill>
                <a:latin typeface="Arial"/>
                <a:ea typeface="Arial"/>
                <a:cs typeface="Arial"/>
                <a:sym typeface="Arial"/>
              </a:rPr>
              <a:t>“Dionysian” refers to music and dance, with their ability to excite the senses</a:t>
            </a:r>
            <a:endParaRPr b="0" i="0" sz="1800" u="none" cap="none" strike="noStrike">
              <a:solidFill>
                <a:schemeClr val="lt1"/>
              </a:solidFill>
              <a:latin typeface="Arial"/>
              <a:ea typeface="Arial"/>
              <a:cs typeface="Arial"/>
              <a:sym typeface="Arial"/>
            </a:endParaRPr>
          </a:p>
          <a:p>
            <a:pPr indent="0" lvl="3" marL="0" marR="0" rtl="0" algn="l">
              <a:lnSpc>
                <a:spcPct val="90000"/>
              </a:lnSpc>
              <a:spcBef>
                <a:spcPts val="0"/>
              </a:spcBef>
              <a:spcAft>
                <a:spcPts val="0"/>
              </a:spcAft>
              <a:buClr>
                <a:srgbClr val="D6903D"/>
              </a:buClr>
              <a:buSzPts val="800"/>
              <a:buFont typeface="Arial"/>
              <a:buChar char="●"/>
            </a:pPr>
            <a:r>
              <a:rPr b="0" i="0" lang="en-US" sz="1600" u="none" cap="none" strike="noStrike">
                <a:solidFill>
                  <a:schemeClr val="dk1"/>
                </a:solidFill>
                <a:latin typeface="Arial"/>
                <a:ea typeface="Arial"/>
                <a:cs typeface="Arial"/>
                <a:sym typeface="Arial"/>
              </a:rPr>
              <a:t>these tendencies, he argues, tend to run parallel to </a:t>
            </a:r>
            <a:endParaRPr b="0" i="0" sz="1800" u="none" cap="none" strike="noStrike">
              <a:solidFill>
                <a:schemeClr val="lt1"/>
              </a:solidFill>
              <a:latin typeface="Arial"/>
              <a:ea typeface="Arial"/>
              <a:cs typeface="Arial"/>
              <a:sym typeface="Arial"/>
            </a:endParaRPr>
          </a:p>
          <a:p>
            <a:pPr indent="0" lvl="3" marL="0" marR="0" rtl="0" algn="l">
              <a:lnSpc>
                <a:spcPct val="90000"/>
              </a:lnSpc>
              <a:spcBef>
                <a:spcPts val="0"/>
              </a:spcBef>
              <a:spcAft>
                <a:spcPts val="0"/>
              </a:spcAft>
              <a:buClr>
                <a:schemeClr val="lt1"/>
              </a:buClr>
              <a:buFont typeface="Arial"/>
              <a:buNone/>
            </a:pPr>
            <a:r>
              <a:rPr b="0" i="0" lang="en-US" sz="1600" u="none" cap="none" strike="noStrike">
                <a:solidFill>
                  <a:schemeClr val="dk1"/>
                </a:solidFill>
                <a:latin typeface="Arial"/>
                <a:ea typeface="Arial"/>
                <a:cs typeface="Arial"/>
                <a:sym typeface="Arial"/>
              </a:rPr>
              <a:t>	one another but when they join together they generate </a:t>
            </a:r>
            <a:endParaRPr b="0" i="0" sz="1800" u="none" cap="none" strike="noStrike">
              <a:solidFill>
                <a:schemeClr val="lt1"/>
              </a:solidFill>
              <a:latin typeface="Arial"/>
              <a:ea typeface="Arial"/>
              <a:cs typeface="Arial"/>
              <a:sym typeface="Arial"/>
            </a:endParaRPr>
          </a:p>
          <a:p>
            <a:pPr indent="0" lvl="3" marL="0" marR="0" rtl="0" algn="l">
              <a:lnSpc>
                <a:spcPct val="90000"/>
              </a:lnSpc>
              <a:spcBef>
                <a:spcPts val="0"/>
              </a:spcBef>
              <a:spcAft>
                <a:spcPts val="0"/>
              </a:spcAft>
              <a:buClr>
                <a:schemeClr val="lt1"/>
              </a:buClr>
              <a:buFont typeface="Arial"/>
              <a:buNone/>
            </a:pPr>
            <a:r>
              <a:rPr b="0" i="0" lang="en-US" sz="1600" u="none" cap="none" strike="noStrike">
                <a:solidFill>
                  <a:schemeClr val="dk1"/>
                </a:solidFill>
                <a:latin typeface="Arial"/>
                <a:ea typeface="Arial"/>
                <a:cs typeface="Arial"/>
                <a:sym typeface="Arial"/>
              </a:rPr>
              <a:t>	Athenian dramatic tragedies…</a:t>
            </a:r>
            <a:endParaRPr b="0" i="0" sz="1800" u="none" cap="none" strike="noStrike">
              <a:solidFill>
                <a:schemeClr val="lt1"/>
              </a:solidFill>
              <a:latin typeface="Arial"/>
              <a:ea typeface="Arial"/>
              <a:cs typeface="Arial"/>
              <a:sym typeface="Arial"/>
            </a:endParaRPr>
          </a:p>
          <a:p>
            <a:pPr indent="0" lvl="3" marL="0" marR="0" rtl="0" algn="l">
              <a:lnSpc>
                <a:spcPct val="90000"/>
              </a:lnSpc>
              <a:spcBef>
                <a:spcPts val="0"/>
              </a:spcBef>
              <a:spcAft>
                <a:spcPts val="0"/>
              </a:spcAft>
              <a:buClr>
                <a:srgbClr val="D6903D"/>
              </a:buClr>
              <a:buSzPts val="800"/>
              <a:buFont typeface="Arial"/>
              <a:buChar char="●"/>
            </a:pPr>
            <a:r>
              <a:rPr b="0" i="0" lang="en-US" sz="1600" u="none" cap="none" strike="noStrike">
                <a:solidFill>
                  <a:schemeClr val="dk1"/>
                </a:solidFill>
                <a:latin typeface="Arial"/>
                <a:ea typeface="Arial"/>
                <a:cs typeface="Arial"/>
                <a:sym typeface="Arial"/>
              </a:rPr>
              <a:t>Nietzsche’s work was essentially a call to bring back the </a:t>
            </a:r>
            <a:endParaRPr b="0" i="0" sz="1800" u="none" cap="none" strike="noStrike">
              <a:solidFill>
                <a:schemeClr val="lt1"/>
              </a:solidFill>
              <a:latin typeface="Arial"/>
              <a:ea typeface="Arial"/>
              <a:cs typeface="Arial"/>
              <a:sym typeface="Arial"/>
            </a:endParaRPr>
          </a:p>
          <a:p>
            <a:pPr indent="0" lvl="3" marL="0" marR="0" rtl="0" algn="l">
              <a:lnSpc>
                <a:spcPct val="90000"/>
              </a:lnSpc>
              <a:spcBef>
                <a:spcPts val="0"/>
              </a:spcBef>
              <a:spcAft>
                <a:spcPts val="0"/>
              </a:spcAft>
              <a:buClr>
                <a:schemeClr val="lt1"/>
              </a:buClr>
              <a:buFont typeface="Arial"/>
              <a:buNone/>
            </a:pPr>
            <a:r>
              <a:rPr b="0" i="0" lang="en-US" sz="1600" u="none" cap="none" strike="noStrike">
                <a:solidFill>
                  <a:schemeClr val="dk1"/>
                </a:solidFill>
                <a:latin typeface="Arial"/>
                <a:ea typeface="Arial"/>
                <a:cs typeface="Arial"/>
                <a:sym typeface="Arial"/>
              </a:rPr>
              <a:t>	Dionysian elemental aspect into art and into life, which </a:t>
            </a:r>
            <a:endParaRPr b="0" i="0" sz="1800" u="none" cap="none" strike="noStrike">
              <a:solidFill>
                <a:schemeClr val="lt1"/>
              </a:solidFill>
              <a:latin typeface="Arial"/>
              <a:ea typeface="Arial"/>
              <a:cs typeface="Arial"/>
              <a:sym typeface="Arial"/>
            </a:endParaRPr>
          </a:p>
          <a:p>
            <a:pPr indent="0" lvl="3" marL="0" marR="0" rtl="0" algn="l">
              <a:lnSpc>
                <a:spcPct val="90000"/>
              </a:lnSpc>
              <a:spcBef>
                <a:spcPts val="0"/>
              </a:spcBef>
              <a:spcAft>
                <a:spcPts val="0"/>
              </a:spcAft>
              <a:buClr>
                <a:schemeClr val="lt1"/>
              </a:buClr>
              <a:buFont typeface="Arial"/>
              <a:buNone/>
            </a:pPr>
            <a:r>
              <a:rPr b="0" i="0" lang="en-US" sz="1600" u="none" cap="none" strike="noStrike">
                <a:solidFill>
                  <a:schemeClr val="dk1"/>
                </a:solidFill>
                <a:latin typeface="Arial"/>
                <a:ea typeface="Arial"/>
                <a:cs typeface="Arial"/>
                <a:sym typeface="Arial"/>
              </a:rPr>
              <a:t>	is something he sees occurring in the operas of Wagner… Wagner, he thought, brought together song, music, dance, theater, and art.</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p:txBody>
      </p:sp>
      <p:pic>
        <p:nvPicPr>
          <p:cNvPr id="148" name="Shape 148"/>
          <p:cNvPicPr preferRelativeResize="0"/>
          <p:nvPr/>
        </p:nvPicPr>
        <p:blipFill>
          <a:blip r:embed="rId3">
            <a:alphaModFix/>
          </a:blip>
          <a:stretch>
            <a:fillRect/>
          </a:stretch>
        </p:blipFill>
        <p:spPr>
          <a:xfrm>
            <a:off x="6781800" y="4495800"/>
            <a:ext cx="1838325" cy="18669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2" name="Shape 152"/>
        <p:cNvGrpSpPr/>
        <p:nvPr/>
      </p:nvGrpSpPr>
      <p:grpSpPr>
        <a:xfrm>
          <a:off x="0" y="0"/>
          <a:ext cx="0" cy="0"/>
          <a:chOff x="0" y="0"/>
          <a:chExt cx="0" cy="0"/>
        </a:xfrm>
      </p:grpSpPr>
      <p:sp>
        <p:nvSpPr>
          <p:cNvPr id="153" name="Shape 153"/>
          <p:cNvSpPr txBox="1"/>
          <p:nvPr>
            <p:ph idx="1" type="obj"/>
          </p:nvPr>
        </p:nvSpPr>
        <p:spPr>
          <a:xfrm>
            <a:off x="457200" y="457200"/>
            <a:ext cx="8229600" cy="5791200"/>
          </a:xfrm>
          <a:prstGeom prst="rect">
            <a:avLst/>
          </a:prstGeom>
          <a:noFill/>
          <a:ln>
            <a:noFill/>
          </a:ln>
        </p:spPr>
        <p:txBody>
          <a:bodyPr anchorCtr="0" anchor="t" bIns="45700" lIns="91425" rIns="91425" wrap="square" tIns="45700">
            <a:noAutofit/>
          </a:bodyPr>
          <a:lstStyle/>
          <a:p>
            <a:pPr indent="0" lvl="2" marL="0" marR="0" rtl="0" algn="l">
              <a:lnSpc>
                <a:spcPct val="80000"/>
              </a:lnSpc>
              <a:spcBef>
                <a:spcPts val="0"/>
              </a:spcBef>
              <a:spcAft>
                <a:spcPts val="0"/>
              </a:spcAft>
              <a:buClr>
                <a:schemeClr val="lt1"/>
              </a:buClr>
              <a:buFont typeface="Arial"/>
              <a:buNone/>
            </a:pPr>
            <a:r>
              <a:rPr b="0" i="0" lang="en-US" sz="1800" u="none" cap="none" strike="noStrike">
                <a:solidFill>
                  <a:schemeClr val="dk1"/>
                </a:solidFill>
                <a:latin typeface="Arial"/>
                <a:ea typeface="Arial"/>
                <a:cs typeface="Arial"/>
                <a:sym typeface="Arial"/>
              </a:rPr>
              <a:t>Nietzsche wrote a good bit about the relationship between morality and religion…</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a:p>
            <a:pPr indent="0" lvl="3" marL="0" marR="0" rtl="0" algn="l">
              <a:lnSpc>
                <a:spcPct val="80000"/>
              </a:lnSpc>
              <a:spcBef>
                <a:spcPts val="0"/>
              </a:spcBef>
              <a:spcAft>
                <a:spcPts val="0"/>
              </a:spcAft>
              <a:buClr>
                <a:srgbClr val="D6903D"/>
              </a:buClr>
              <a:buSzPts val="800"/>
              <a:buFont typeface="Arial"/>
              <a:buChar char="●"/>
            </a:pPr>
            <a:r>
              <a:rPr b="0" i="0" lang="en-US" sz="1600" u="none" cap="none" strike="noStrike">
                <a:solidFill>
                  <a:schemeClr val="dk1"/>
                </a:solidFill>
                <a:latin typeface="Arial"/>
                <a:ea typeface="Arial"/>
                <a:cs typeface="Arial"/>
                <a:sym typeface="Arial"/>
              </a:rPr>
              <a:t>in his writings he rejects organized religion for subjecting humanity to “slave morality”</a:t>
            </a:r>
            <a:endParaRPr b="0" i="0" sz="1800" u="none" cap="none" strike="noStrike">
              <a:solidFill>
                <a:schemeClr val="lt1"/>
              </a:solidFill>
              <a:latin typeface="Arial"/>
              <a:ea typeface="Arial"/>
              <a:cs typeface="Arial"/>
              <a:sym typeface="Arial"/>
            </a:endParaRPr>
          </a:p>
          <a:p>
            <a:pPr indent="0" lvl="3" marL="0" marR="0" rtl="0" algn="l">
              <a:lnSpc>
                <a:spcPct val="80000"/>
              </a:lnSpc>
              <a:spcBef>
                <a:spcPts val="0"/>
              </a:spcBef>
              <a:spcAft>
                <a:spcPts val="0"/>
              </a:spcAft>
              <a:buClr>
                <a:srgbClr val="D6903D"/>
              </a:buClr>
              <a:buSzPts val="800"/>
              <a:buFont typeface="Arial"/>
              <a:buChar char="●"/>
            </a:pPr>
            <a:r>
              <a:rPr b="0" i="0" lang="en-US" sz="1600" u="none" cap="none" strike="noStrike">
                <a:solidFill>
                  <a:schemeClr val="dk1"/>
                </a:solidFill>
                <a:latin typeface="Arial"/>
                <a:ea typeface="Arial"/>
                <a:cs typeface="Arial"/>
                <a:sym typeface="Arial"/>
              </a:rPr>
              <a:t>he wrote “god is dead, and we have killed him” (</a:t>
            </a:r>
            <a:r>
              <a:rPr b="0" i="0" lang="en-US" sz="1200" u="none" cap="none" strike="noStrike">
                <a:solidFill>
                  <a:schemeClr val="dk1"/>
                </a:solidFill>
                <a:latin typeface="Arial"/>
                <a:ea typeface="Arial"/>
                <a:cs typeface="Arial"/>
                <a:sym typeface="Arial"/>
              </a:rPr>
              <a:t>Friedrich Nietzsche, </a:t>
            </a:r>
            <a:r>
              <a:rPr b="0" i="1" lang="en-US" sz="1200" u="none" cap="none" strike="noStrike">
                <a:solidFill>
                  <a:schemeClr val="dk1"/>
                </a:solidFill>
                <a:latin typeface="Arial"/>
                <a:ea typeface="Arial"/>
                <a:cs typeface="Arial"/>
                <a:sym typeface="Arial"/>
              </a:rPr>
              <a:t>The Gay Science</a:t>
            </a:r>
            <a:r>
              <a:rPr b="0" i="0" lang="en-US" sz="1200" u="none" cap="none" strike="noStrike">
                <a:solidFill>
                  <a:schemeClr val="dk1"/>
                </a:solidFill>
                <a:latin typeface="Arial"/>
                <a:ea typeface="Arial"/>
                <a:cs typeface="Arial"/>
                <a:sym typeface="Arial"/>
              </a:rPr>
              <a:t>)</a:t>
            </a:r>
            <a:endParaRPr b="0" i="0" sz="1800" u="none" cap="none" strike="noStrike">
              <a:solidFill>
                <a:schemeClr val="lt1"/>
              </a:solidFill>
              <a:latin typeface="Arial"/>
              <a:ea typeface="Arial"/>
              <a:cs typeface="Arial"/>
              <a:sym typeface="Arial"/>
            </a:endParaRPr>
          </a:p>
          <a:p>
            <a:pPr indent="0" lvl="3" marL="0" marR="0" rtl="0" algn="l">
              <a:lnSpc>
                <a:spcPct val="80000"/>
              </a:lnSpc>
              <a:spcBef>
                <a:spcPts val="0"/>
              </a:spcBef>
              <a:spcAft>
                <a:spcPts val="0"/>
              </a:spcAft>
              <a:buClr>
                <a:srgbClr val="D6903D"/>
              </a:buClr>
              <a:buSzPts val="800"/>
              <a:buFont typeface="Arial"/>
              <a:buChar char="●"/>
            </a:pPr>
            <a:r>
              <a:rPr b="0" i="0" lang="en-US" sz="1600" u="none" cap="none" strike="noStrike">
                <a:solidFill>
                  <a:schemeClr val="dk1"/>
                </a:solidFill>
                <a:latin typeface="Arial"/>
                <a:ea typeface="Arial"/>
                <a:cs typeface="Arial"/>
                <a:sym typeface="Arial"/>
              </a:rPr>
              <a:t>he defines the greatest men as those “who can be the loneliest, the most hidden, the most deviating” </a:t>
            </a:r>
            <a:r>
              <a:rPr b="0" i="0" lang="en-US" sz="1200" u="none" cap="none" strike="noStrike">
                <a:solidFill>
                  <a:schemeClr val="dk1"/>
                </a:solidFill>
                <a:latin typeface="Arial"/>
                <a:ea typeface="Arial"/>
                <a:cs typeface="Arial"/>
                <a:sym typeface="Arial"/>
              </a:rPr>
              <a:t>(Friedrich Nietzsche, taken from Thomas Flynn’s book </a:t>
            </a:r>
            <a:r>
              <a:rPr b="0" i="1" lang="en-US" sz="1200" u="none" cap="none" strike="noStrike">
                <a:solidFill>
                  <a:schemeClr val="dk1"/>
                </a:solidFill>
                <a:latin typeface="Arial"/>
                <a:ea typeface="Arial"/>
                <a:cs typeface="Arial"/>
                <a:sym typeface="Arial"/>
              </a:rPr>
              <a:t>Existentialism)</a:t>
            </a:r>
            <a:endParaRPr b="0" i="0" sz="1800" u="none" cap="none" strike="noStrike">
              <a:solidFill>
                <a:schemeClr val="lt1"/>
              </a:solidFill>
              <a:latin typeface="Arial"/>
              <a:ea typeface="Arial"/>
              <a:cs typeface="Arial"/>
              <a:sym typeface="Arial"/>
            </a:endParaRPr>
          </a:p>
          <a:p>
            <a:pPr indent="0" lvl="3" marL="0" marR="0" rtl="0" algn="l">
              <a:lnSpc>
                <a:spcPct val="80000"/>
              </a:lnSpc>
              <a:spcBef>
                <a:spcPts val="0"/>
              </a:spcBef>
              <a:spcAft>
                <a:spcPts val="0"/>
              </a:spcAft>
              <a:buClr>
                <a:srgbClr val="D6903D"/>
              </a:buClr>
              <a:buSzPts val="800"/>
              <a:buFont typeface="Arial"/>
              <a:buChar char="●"/>
            </a:pPr>
            <a:r>
              <a:rPr b="0" i="0" lang="en-US" sz="1600" u="none" cap="none" strike="noStrike">
                <a:solidFill>
                  <a:schemeClr val="dk1"/>
                </a:solidFill>
                <a:latin typeface="Arial"/>
                <a:ea typeface="Arial"/>
                <a:cs typeface="Arial"/>
                <a:sym typeface="Arial"/>
              </a:rPr>
              <a:t>he defines a philosopher as the man who seeks to live where everyone else is “least at home”</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a:p>
            <a:pPr indent="0" lvl="2" marL="0" marR="0" rtl="0" algn="l">
              <a:lnSpc>
                <a:spcPct val="80000"/>
              </a:lnSpc>
              <a:spcBef>
                <a:spcPts val="0"/>
              </a:spcBef>
              <a:spcAft>
                <a:spcPts val="0"/>
              </a:spcAft>
              <a:buClr>
                <a:schemeClr val="lt1"/>
              </a:buClr>
              <a:buFont typeface="Arial"/>
              <a:buNone/>
            </a:pPr>
            <a:r>
              <a:rPr b="0" i="0" lang="en-US" sz="1800" u="none" cap="none" strike="noStrike">
                <a:solidFill>
                  <a:srgbClr val="C00000"/>
                </a:solidFill>
                <a:latin typeface="Arial"/>
                <a:ea typeface="Arial"/>
                <a:cs typeface="Arial"/>
                <a:sym typeface="Arial"/>
              </a:rPr>
              <a:t>Nietzsche believed in life, creativity, health… he argued that we should focus on what we could actually experience and impact in this world, this life, this reality– instead of fixating on something after death.</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a:p>
            <a:pPr indent="0" lvl="2" marL="0" marR="0" rtl="0" algn="l">
              <a:lnSpc>
                <a:spcPct val="80000"/>
              </a:lnSpc>
              <a:spcBef>
                <a:spcPts val="0"/>
              </a:spcBef>
              <a:spcAft>
                <a:spcPts val="0"/>
              </a:spcAft>
              <a:buClr>
                <a:srgbClr val="B37732"/>
              </a:buClr>
              <a:buSzPts val="900"/>
              <a:buFont typeface="Arial"/>
              <a:buChar char="●"/>
            </a:pPr>
            <a:r>
              <a:rPr b="0" i="0" lang="en-US" sz="1800" u="none" cap="none" strike="noStrike">
                <a:solidFill>
                  <a:schemeClr val="dk1"/>
                </a:solidFill>
                <a:latin typeface="Arial"/>
                <a:ea typeface="Arial"/>
                <a:cs typeface="Arial"/>
                <a:sym typeface="Arial"/>
              </a:rPr>
              <a:t>His big concept is called “life affirmation”, which involves honestly examining anything in your life that takes your time and attention, even if that “something” is socially or culturally acceptable.  It’s a process of intense personal scrutiny.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a:p>
            <a:pPr indent="0" lvl="2" marL="0" marR="0" rtl="0" algn="l">
              <a:lnSpc>
                <a:spcPct val="80000"/>
              </a:lnSpc>
              <a:spcBef>
                <a:spcPts val="0"/>
              </a:spcBef>
              <a:spcAft>
                <a:spcPts val="0"/>
              </a:spcAft>
              <a:buClr>
                <a:srgbClr val="B37732"/>
              </a:buClr>
              <a:buSzPts val="900"/>
              <a:buFont typeface="Arial"/>
              <a:buChar char="●"/>
            </a:pPr>
            <a:r>
              <a:rPr b="0" i="0" lang="en-US" sz="1800" u="none" cap="none" strike="noStrike">
                <a:solidFill>
                  <a:schemeClr val="dk1"/>
                </a:solidFill>
                <a:latin typeface="Arial"/>
                <a:ea typeface="Arial"/>
                <a:cs typeface="Arial"/>
                <a:sym typeface="Arial"/>
              </a:rPr>
              <a:t>In </a:t>
            </a:r>
            <a:r>
              <a:rPr b="0" i="1" lang="en-US" sz="1800" u="none" cap="none" strike="noStrike">
                <a:solidFill>
                  <a:schemeClr val="dk1"/>
                </a:solidFill>
                <a:latin typeface="Arial"/>
                <a:ea typeface="Arial"/>
                <a:cs typeface="Arial"/>
                <a:sym typeface="Arial"/>
              </a:rPr>
              <a:t>Thus Spoke Zarathustra</a:t>
            </a:r>
            <a:r>
              <a:rPr b="0" i="0" lang="en-US" sz="1800" u="none" cap="none" strike="noStrike">
                <a:solidFill>
                  <a:schemeClr val="dk1"/>
                </a:solidFill>
                <a:latin typeface="Arial"/>
                <a:ea typeface="Arial"/>
                <a:cs typeface="Arial"/>
                <a:sym typeface="Arial"/>
              </a:rPr>
              <a:t>, he writes in a way that is potentially antagonistic to the Judeo-Christian world view… but Nietzsche also writes poetically in this story, and he uses a great deal of Biblical stories/analogies to illustrate his points.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7" name="Shape 157"/>
        <p:cNvGrpSpPr/>
        <p:nvPr/>
      </p:nvGrpSpPr>
      <p:grpSpPr>
        <a:xfrm>
          <a:off x="0" y="0"/>
          <a:ext cx="0" cy="0"/>
          <a:chOff x="0" y="0"/>
          <a:chExt cx="0" cy="0"/>
        </a:xfrm>
      </p:grpSpPr>
      <p:sp>
        <p:nvSpPr>
          <p:cNvPr id="158" name="Shape 158"/>
          <p:cNvSpPr txBox="1"/>
          <p:nvPr>
            <p:ph idx="1" type="obj"/>
          </p:nvPr>
        </p:nvSpPr>
        <p:spPr>
          <a:xfrm>
            <a:off x="457200" y="914400"/>
            <a:ext cx="8229600" cy="5181600"/>
          </a:xfrm>
          <a:prstGeom prst="rect">
            <a:avLst/>
          </a:prstGeom>
          <a:noFill/>
          <a:ln>
            <a:noFill/>
          </a:ln>
        </p:spPr>
        <p:txBody>
          <a:bodyPr anchorCtr="0" anchor="t" bIns="45700" lIns="91425" rIns="91425" wrap="square" tIns="45700">
            <a:noAutofit/>
          </a:bodyPr>
          <a:lstStyle/>
          <a:p>
            <a:pPr indent="0" lvl="2" marL="0" marR="0" rtl="0" algn="l">
              <a:lnSpc>
                <a:spcPct val="90000"/>
              </a:lnSpc>
              <a:spcBef>
                <a:spcPts val="0"/>
              </a:spcBef>
              <a:spcAft>
                <a:spcPts val="0"/>
              </a:spcAft>
              <a:buClr>
                <a:schemeClr val="lt1"/>
              </a:buClr>
              <a:buFont typeface="Arial"/>
              <a:buNone/>
            </a:pPr>
            <a:r>
              <a:rPr b="0" i="0" lang="en-US" sz="2000" u="none" cap="none" strike="noStrike">
                <a:solidFill>
                  <a:schemeClr val="dk1"/>
                </a:solidFill>
                <a:latin typeface="Arial"/>
                <a:ea typeface="Arial"/>
                <a:cs typeface="Arial"/>
                <a:sym typeface="Arial"/>
              </a:rPr>
              <a:t>Following the footsteps of German philosopher Hegel, Nietzsche wrote about the idea of the “ubermensch” or “uber man” or “greatest man”—the idea of a figure of perfection within society. </a:t>
            </a:r>
            <a:endParaRPr b="0" i="0" sz="1800" u="none" cap="none" strike="noStrike">
              <a:solidFill>
                <a:schemeClr val="lt1"/>
              </a:solidFill>
              <a:latin typeface="Arial"/>
              <a:ea typeface="Arial"/>
              <a:cs typeface="Arial"/>
              <a:sym typeface="Arial"/>
            </a:endParaRPr>
          </a:p>
          <a:p>
            <a:pPr indent="0" lvl="2" marL="0" marR="0" rtl="0" algn="l">
              <a:lnSpc>
                <a:spcPct val="90000"/>
              </a:lnSpc>
              <a:spcBef>
                <a:spcPts val="0"/>
              </a:spcBef>
              <a:spcAft>
                <a:spcPts val="0"/>
              </a:spcAft>
              <a:buClr>
                <a:schemeClr val="lt1"/>
              </a:buClr>
              <a:buFont typeface="Arial"/>
              <a:buNone/>
            </a:pPr>
            <a:r>
              <a:rPr b="0" i="0" lang="en-US" sz="2000" u="none" cap="none" strike="noStrike">
                <a:solidFill>
                  <a:schemeClr val="dk1"/>
                </a:solidFill>
                <a:latin typeface="Arial"/>
                <a:ea typeface="Arial"/>
                <a:cs typeface="Arial"/>
                <a:sym typeface="Arial"/>
              </a:rPr>
              <a:t> </a:t>
            </a:r>
            <a:endParaRPr b="0" i="0" sz="1800" u="none" cap="none" strike="noStrike">
              <a:solidFill>
                <a:schemeClr val="lt1"/>
              </a:solidFill>
              <a:latin typeface="Arial"/>
              <a:ea typeface="Arial"/>
              <a:cs typeface="Arial"/>
              <a:sym typeface="Arial"/>
            </a:endParaRPr>
          </a:p>
          <a:p>
            <a:pPr indent="0" lvl="3" marL="0" marR="0" rtl="0" algn="l">
              <a:lnSpc>
                <a:spcPct val="90000"/>
              </a:lnSpc>
              <a:spcBef>
                <a:spcPts val="0"/>
              </a:spcBef>
              <a:spcAft>
                <a:spcPts val="0"/>
              </a:spcAft>
              <a:buClr>
                <a:srgbClr val="D6903D"/>
              </a:buClr>
              <a:buSzPts val="900"/>
              <a:buFont typeface="Arial"/>
              <a:buChar char="●"/>
            </a:pPr>
            <a:r>
              <a:rPr b="0" i="0" lang="en-US" sz="1800" u="none" cap="none" strike="noStrike">
                <a:solidFill>
                  <a:schemeClr val="dk1"/>
                </a:solidFill>
                <a:latin typeface="Arial"/>
                <a:ea typeface="Arial"/>
                <a:cs typeface="Arial"/>
                <a:sym typeface="Arial"/>
              </a:rPr>
              <a:t>although Nietzsche was a champion of the arts and humanity within society, his ideas would often be misconstrued.  The ubermensch concept was mis-interpreted by Hitler during the 20</a:t>
            </a:r>
            <a:r>
              <a:rPr b="0" baseline="30000" i="0" lang="en-US" sz="1800" u="none" cap="none" strike="noStrike">
                <a:solidFill>
                  <a:schemeClr val="dk1"/>
                </a:solidFill>
                <a:latin typeface="Arial"/>
                <a:ea typeface="Arial"/>
                <a:cs typeface="Arial"/>
                <a:sym typeface="Arial"/>
              </a:rPr>
              <a:t>th</a:t>
            </a:r>
            <a:r>
              <a:rPr b="0" i="0" lang="en-US" sz="1800" u="none" cap="none" strike="noStrike">
                <a:solidFill>
                  <a:schemeClr val="dk1"/>
                </a:solidFill>
                <a:latin typeface="Arial"/>
                <a:ea typeface="Arial"/>
                <a:cs typeface="Arial"/>
                <a:sym typeface="Arial"/>
              </a:rPr>
              <a:t> century, and used as justification for the Third Reich.</a:t>
            </a:r>
            <a:endParaRPr b="0" i="0" sz="1800" u="none" cap="none" strike="noStrike">
              <a:solidFill>
                <a:schemeClr val="lt1"/>
              </a:solidFill>
              <a:latin typeface="Arial"/>
              <a:ea typeface="Arial"/>
              <a:cs typeface="Arial"/>
              <a:sym typeface="Arial"/>
            </a:endParaRPr>
          </a:p>
          <a:p>
            <a:pPr indent="0" lvl="3" marL="0" marR="0" rtl="0" algn="l">
              <a:lnSpc>
                <a:spcPct val="90000"/>
              </a:lnSpc>
              <a:spcBef>
                <a:spcPts val="0"/>
              </a:spcBef>
              <a:spcAft>
                <a:spcPts val="0"/>
              </a:spcAft>
              <a:buClr>
                <a:srgbClr val="D6903D"/>
              </a:buClr>
              <a:buSzPts val="900"/>
              <a:buFont typeface="Arial"/>
              <a:buChar char="●"/>
            </a:pPr>
            <a:r>
              <a:rPr b="0" i="0" lang="en-US" sz="1800" u="none" cap="none" strike="noStrike">
                <a:solidFill>
                  <a:schemeClr val="dk1"/>
                </a:solidFill>
                <a:latin typeface="Arial"/>
                <a:ea typeface="Arial"/>
                <a:cs typeface="Arial"/>
                <a:sym typeface="Arial"/>
              </a:rPr>
              <a:t>he was convinced that the morality of the day was a hindrance to man, and that our ideas of progress were grossly inaccurate… </a:t>
            </a:r>
            <a:endParaRPr b="0" i="0" sz="1800" u="none" cap="none" strike="noStrike">
              <a:solidFill>
                <a:schemeClr val="lt1"/>
              </a:solidFill>
              <a:latin typeface="Arial"/>
              <a:ea typeface="Arial"/>
              <a:cs typeface="Arial"/>
              <a:sym typeface="Arial"/>
            </a:endParaRPr>
          </a:p>
          <a:p>
            <a:pPr indent="0" lvl="3" marL="0" marR="0" rtl="0" algn="l">
              <a:lnSpc>
                <a:spcPct val="90000"/>
              </a:lnSpc>
              <a:spcBef>
                <a:spcPts val="0"/>
              </a:spcBef>
              <a:spcAft>
                <a:spcPts val="0"/>
              </a:spcAft>
              <a:buClr>
                <a:srgbClr val="D6903D"/>
              </a:buClr>
              <a:buSzPts val="900"/>
              <a:buFont typeface="Arial"/>
              <a:buChar char="●"/>
            </a:pPr>
            <a:r>
              <a:rPr b="0" i="0" lang="en-US" sz="1800" u="none" cap="none" strike="noStrike">
                <a:solidFill>
                  <a:schemeClr val="dk1"/>
                </a:solidFill>
                <a:latin typeface="Arial"/>
                <a:ea typeface="Arial"/>
                <a:cs typeface="Arial"/>
                <a:sym typeface="Arial"/>
              </a:rPr>
              <a:t>he claimed that the Europe of his day was vastly inferior to the Europe of the Renaissance</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a:p>
            <a:pPr indent="0" lvl="2" marL="0" marR="0" rtl="0" algn="l">
              <a:lnSpc>
                <a:spcPct val="90000"/>
              </a:lnSpc>
              <a:spcBef>
                <a:spcPts val="0"/>
              </a:spcBef>
              <a:spcAft>
                <a:spcPts val="0"/>
              </a:spcAft>
              <a:buClr>
                <a:schemeClr val="lt1"/>
              </a:buClr>
              <a:buFont typeface="Arial"/>
              <a:buNone/>
            </a:pPr>
            <a:r>
              <a:rPr b="0" i="0" lang="en-US" sz="2000" u="none" cap="none" strike="noStrike">
                <a:solidFill>
                  <a:schemeClr val="dk1"/>
                </a:solidFill>
                <a:latin typeface="Arial"/>
                <a:ea typeface="Arial"/>
                <a:cs typeface="Arial"/>
                <a:sym typeface="Arial"/>
              </a:rPr>
              <a:t>Nietzsche was concerned not just with what morality is, but with exploring the very origins of how a society comes to acquire its moral code.  This is a recurring theme in philosophy– many people have discussed/written about how it is we come to decide “right” from “wrong”.</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 name="Shape 162"/>
        <p:cNvGrpSpPr/>
        <p:nvPr/>
      </p:nvGrpSpPr>
      <p:grpSpPr>
        <a:xfrm>
          <a:off x="0" y="0"/>
          <a:ext cx="0" cy="0"/>
          <a:chOff x="0" y="0"/>
          <a:chExt cx="0" cy="0"/>
        </a:xfrm>
      </p:grpSpPr>
      <p:sp>
        <p:nvSpPr>
          <p:cNvPr id="163" name="Shape 163"/>
          <p:cNvSpPr txBox="1"/>
          <p:nvPr>
            <p:ph idx="1" type="obj"/>
          </p:nvPr>
        </p:nvSpPr>
        <p:spPr>
          <a:xfrm>
            <a:off x="457200" y="533400"/>
            <a:ext cx="8229600" cy="5562600"/>
          </a:xfrm>
          <a:prstGeom prst="rect">
            <a:avLst/>
          </a:prstGeom>
          <a:noFill/>
          <a:ln>
            <a:noFill/>
          </a:ln>
        </p:spPr>
        <p:txBody>
          <a:bodyPr anchorCtr="0" anchor="t" bIns="45700" lIns="91425" rIns="91425" wrap="square" tIns="45700">
            <a:noAutofit/>
          </a:bodyPr>
          <a:lstStyle/>
          <a:p>
            <a:pPr indent="0" lvl="0" marL="0" marR="0" rtl="0" algn="l">
              <a:lnSpc>
                <a:spcPct val="80000"/>
              </a:lnSpc>
              <a:spcBef>
                <a:spcPts val="0"/>
              </a:spcBef>
              <a:spcAft>
                <a:spcPts val="0"/>
              </a:spcAft>
              <a:buClr>
                <a:schemeClr val="lt1"/>
              </a:buClr>
              <a:buFont typeface="Arial"/>
              <a:buNone/>
            </a:pPr>
            <a:r>
              <a:rPr b="0" i="0" lang="en-US" sz="2000" u="none" cap="none" strike="noStrike">
                <a:solidFill>
                  <a:schemeClr val="dk1"/>
                </a:solidFill>
                <a:latin typeface="Arial"/>
                <a:ea typeface="Arial"/>
                <a:cs typeface="Arial"/>
                <a:sym typeface="Arial"/>
              </a:rPr>
              <a:t>More on Existentialism…  </a:t>
            </a:r>
            <a:r>
              <a:rPr b="0" i="0" lang="en-US" sz="1800" u="none" cap="none" strike="noStrike">
                <a:solidFill>
                  <a:schemeClr val="dk1"/>
                </a:solidFill>
                <a:latin typeface="Arial"/>
                <a:ea typeface="Arial"/>
                <a:cs typeface="Arial"/>
                <a:sym typeface="Arial"/>
              </a:rPr>
              <a:t>Predecessors</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a:p>
            <a:pPr indent="0" lvl="1" marL="0" marR="0" rtl="0" algn="l">
              <a:lnSpc>
                <a:spcPct val="80000"/>
              </a:lnSpc>
              <a:spcBef>
                <a:spcPts val="0"/>
              </a:spcBef>
              <a:spcAft>
                <a:spcPts val="0"/>
              </a:spcAft>
              <a:buClr>
                <a:schemeClr val="lt1"/>
              </a:buClr>
              <a:buFont typeface="Arial"/>
              <a:buNone/>
            </a:pPr>
            <a:r>
              <a:rPr b="0" i="0" lang="en-US" sz="1700" u="none" cap="none" strike="noStrike">
                <a:solidFill>
                  <a:schemeClr val="dk1"/>
                </a:solidFill>
                <a:latin typeface="Arial"/>
                <a:ea typeface="Arial"/>
                <a:cs typeface="Arial"/>
                <a:sym typeface="Arial"/>
              </a:rPr>
              <a:t>Like before, we said Nietzsche is considered a pioneer of </a:t>
            </a:r>
            <a:endParaRPr b="0" i="0" sz="1800" u="none" cap="none" strike="noStrike">
              <a:solidFill>
                <a:schemeClr val="lt1"/>
              </a:solidFill>
              <a:latin typeface="Arial"/>
              <a:ea typeface="Arial"/>
              <a:cs typeface="Arial"/>
              <a:sym typeface="Arial"/>
            </a:endParaRPr>
          </a:p>
          <a:p>
            <a:pPr indent="0" lvl="1" marL="0" marR="0" rtl="0" algn="l">
              <a:lnSpc>
                <a:spcPct val="80000"/>
              </a:lnSpc>
              <a:spcBef>
                <a:spcPts val="0"/>
              </a:spcBef>
              <a:spcAft>
                <a:spcPts val="0"/>
              </a:spcAft>
              <a:buClr>
                <a:schemeClr val="lt1"/>
              </a:buClr>
              <a:buFont typeface="Arial"/>
              <a:buNone/>
            </a:pPr>
            <a:r>
              <a:rPr b="0" i="0" lang="en-US" sz="1700" u="none" cap="none" strike="noStrike">
                <a:solidFill>
                  <a:schemeClr val="dk1"/>
                </a:solidFill>
                <a:latin typeface="Arial"/>
                <a:ea typeface="Arial"/>
                <a:cs typeface="Arial"/>
                <a:sym typeface="Arial"/>
              </a:rPr>
              <a:t>Existentialist thought even though Existentialism didn’t </a:t>
            </a:r>
            <a:endParaRPr b="0" i="0" sz="1800" u="none" cap="none" strike="noStrike">
              <a:solidFill>
                <a:schemeClr val="lt1"/>
              </a:solidFill>
              <a:latin typeface="Arial"/>
              <a:ea typeface="Arial"/>
              <a:cs typeface="Arial"/>
              <a:sym typeface="Arial"/>
            </a:endParaRPr>
          </a:p>
          <a:p>
            <a:pPr indent="0" lvl="1" marL="0" marR="0" rtl="0" algn="l">
              <a:lnSpc>
                <a:spcPct val="80000"/>
              </a:lnSpc>
              <a:spcBef>
                <a:spcPts val="0"/>
              </a:spcBef>
              <a:spcAft>
                <a:spcPts val="0"/>
              </a:spcAft>
              <a:buClr>
                <a:schemeClr val="lt1"/>
              </a:buClr>
              <a:buFont typeface="Arial"/>
              <a:buNone/>
            </a:pPr>
            <a:r>
              <a:rPr b="0" i="0" lang="en-US" sz="1700" u="none" cap="none" strike="noStrike">
                <a:solidFill>
                  <a:schemeClr val="dk1"/>
                </a:solidFill>
                <a:latin typeface="Arial"/>
                <a:ea typeface="Arial"/>
                <a:cs typeface="Arial"/>
                <a:sym typeface="Arial"/>
              </a:rPr>
              <a:t>come into popularity (or really, definition) until the</a:t>
            </a:r>
            <a:endParaRPr b="0" i="0" sz="1800" u="none" cap="none" strike="noStrike">
              <a:solidFill>
                <a:schemeClr val="lt1"/>
              </a:solidFill>
              <a:latin typeface="Arial"/>
              <a:ea typeface="Arial"/>
              <a:cs typeface="Arial"/>
              <a:sym typeface="Arial"/>
            </a:endParaRPr>
          </a:p>
          <a:p>
            <a:pPr indent="0" lvl="1" marL="0" marR="0" rtl="0" algn="l">
              <a:lnSpc>
                <a:spcPct val="80000"/>
              </a:lnSpc>
              <a:spcBef>
                <a:spcPts val="0"/>
              </a:spcBef>
              <a:spcAft>
                <a:spcPts val="0"/>
              </a:spcAft>
              <a:buClr>
                <a:schemeClr val="lt1"/>
              </a:buClr>
              <a:buFont typeface="Arial"/>
              <a:buNone/>
            </a:pPr>
            <a:r>
              <a:rPr b="0" i="0" lang="en-US" sz="1700" u="none" cap="none" strike="noStrike">
                <a:solidFill>
                  <a:schemeClr val="dk1"/>
                </a:solidFill>
                <a:latin typeface="Arial"/>
                <a:ea typeface="Arial"/>
                <a:cs typeface="Arial"/>
                <a:sym typeface="Arial"/>
              </a:rPr>
              <a:t> 20</a:t>
            </a:r>
            <a:r>
              <a:rPr b="0" baseline="30000" i="0" lang="en-US" sz="1700" u="none" cap="none" strike="noStrike">
                <a:solidFill>
                  <a:schemeClr val="dk1"/>
                </a:solidFill>
                <a:latin typeface="Arial"/>
                <a:ea typeface="Arial"/>
                <a:cs typeface="Arial"/>
                <a:sym typeface="Arial"/>
              </a:rPr>
              <a:t>th</a:t>
            </a:r>
            <a:r>
              <a:rPr b="0" i="0" lang="en-US" sz="1700" u="none" cap="none" strike="noStrike">
                <a:solidFill>
                  <a:schemeClr val="dk1"/>
                </a:solidFill>
                <a:latin typeface="Arial"/>
                <a:ea typeface="Arial"/>
                <a:cs typeface="Arial"/>
                <a:sym typeface="Arial"/>
              </a:rPr>
              <a:t> century</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a:p>
            <a:pPr indent="0" lvl="1" marL="0" marR="0" rtl="0" algn="l">
              <a:lnSpc>
                <a:spcPct val="80000"/>
              </a:lnSpc>
              <a:spcBef>
                <a:spcPts val="0"/>
              </a:spcBef>
              <a:spcAft>
                <a:spcPts val="0"/>
              </a:spcAft>
              <a:buClr>
                <a:schemeClr val="lt1"/>
              </a:buClr>
              <a:buFont typeface="Arial"/>
              <a:buNone/>
            </a:pPr>
            <a:r>
              <a:rPr b="0" i="0" lang="en-US" sz="1700" u="none" cap="none" strike="noStrike">
                <a:solidFill>
                  <a:schemeClr val="dk1"/>
                </a:solidFill>
                <a:latin typeface="Arial"/>
                <a:ea typeface="Arial"/>
                <a:cs typeface="Arial"/>
                <a:sym typeface="Arial"/>
              </a:rPr>
              <a:t>Soren Kierkegaard—(1813-1855)—Danish philosophy and</a:t>
            </a:r>
            <a:endParaRPr b="0" i="0" sz="1800" u="none" cap="none" strike="noStrike">
              <a:solidFill>
                <a:schemeClr val="lt1"/>
              </a:solidFill>
              <a:latin typeface="Arial"/>
              <a:ea typeface="Arial"/>
              <a:cs typeface="Arial"/>
              <a:sym typeface="Arial"/>
            </a:endParaRPr>
          </a:p>
          <a:p>
            <a:pPr indent="0" lvl="1" marL="0" marR="0" rtl="0" algn="l">
              <a:lnSpc>
                <a:spcPct val="80000"/>
              </a:lnSpc>
              <a:spcBef>
                <a:spcPts val="0"/>
              </a:spcBef>
              <a:spcAft>
                <a:spcPts val="0"/>
              </a:spcAft>
              <a:buClr>
                <a:schemeClr val="lt1"/>
              </a:buClr>
              <a:buFont typeface="Arial"/>
              <a:buNone/>
            </a:pPr>
            <a:r>
              <a:rPr b="0" i="0" lang="en-US" sz="1700" u="none" cap="none" strike="noStrike">
                <a:solidFill>
                  <a:schemeClr val="dk1"/>
                </a:solidFill>
                <a:latin typeface="Arial"/>
                <a:ea typeface="Arial"/>
                <a:cs typeface="Arial"/>
                <a:sym typeface="Arial"/>
              </a:rPr>
              <a:t> theologian who is considered a very important predecessor to Existentialism just like Nietzsche</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a:p>
            <a:pPr indent="0" lvl="2" marL="0" marR="0" rtl="0" algn="l">
              <a:lnSpc>
                <a:spcPct val="80000"/>
              </a:lnSpc>
              <a:spcBef>
                <a:spcPts val="0"/>
              </a:spcBef>
              <a:spcAft>
                <a:spcPts val="0"/>
              </a:spcAft>
              <a:buClr>
                <a:srgbClr val="B37732"/>
              </a:buClr>
              <a:buSzPts val="850"/>
              <a:buFont typeface="Arial"/>
              <a:buChar char="●"/>
            </a:pPr>
            <a:r>
              <a:rPr b="0" i="0" lang="en-US" sz="1700" u="none" cap="none" strike="noStrike">
                <a:solidFill>
                  <a:schemeClr val="dk1"/>
                </a:solidFill>
                <a:latin typeface="Arial"/>
                <a:ea typeface="Arial"/>
                <a:cs typeface="Arial"/>
                <a:sym typeface="Arial"/>
              </a:rPr>
              <a:t>His work concerned issues of the Danish church, faith in god, ethics, and the emotional aspects of making life decisions</a:t>
            </a:r>
            <a:endParaRPr b="0" i="0" sz="1800" u="none" cap="none" strike="noStrike">
              <a:solidFill>
                <a:schemeClr val="lt1"/>
              </a:solidFill>
              <a:latin typeface="Arial"/>
              <a:ea typeface="Arial"/>
              <a:cs typeface="Arial"/>
              <a:sym typeface="Arial"/>
            </a:endParaRPr>
          </a:p>
          <a:p>
            <a:pPr indent="0" lvl="2" marL="0" marR="0" rtl="0" algn="l">
              <a:lnSpc>
                <a:spcPct val="80000"/>
              </a:lnSpc>
              <a:spcBef>
                <a:spcPts val="0"/>
              </a:spcBef>
              <a:spcAft>
                <a:spcPts val="0"/>
              </a:spcAft>
              <a:buClr>
                <a:srgbClr val="B37732"/>
              </a:buClr>
              <a:buSzPts val="850"/>
              <a:buFont typeface="Arial"/>
              <a:buChar char="●"/>
            </a:pPr>
            <a:r>
              <a:rPr b="0" i="0" lang="en-US" sz="1700" u="none" cap="none" strike="noStrike">
                <a:solidFill>
                  <a:schemeClr val="dk1"/>
                </a:solidFill>
                <a:latin typeface="Arial"/>
                <a:ea typeface="Arial"/>
                <a:cs typeface="Arial"/>
                <a:sym typeface="Arial"/>
              </a:rPr>
              <a:t>K was noteworthy because he crossed genres and boundaries, and blended ideas of philosophy, psychology, theology, and even literature</a:t>
            </a:r>
            <a:endParaRPr b="0" i="0" sz="1800" u="none" cap="none" strike="noStrike">
              <a:solidFill>
                <a:schemeClr val="lt1"/>
              </a:solidFill>
              <a:latin typeface="Arial"/>
              <a:ea typeface="Arial"/>
              <a:cs typeface="Arial"/>
              <a:sym typeface="Arial"/>
            </a:endParaRPr>
          </a:p>
          <a:p>
            <a:pPr indent="0" lvl="2" marL="0" marR="0" rtl="0" algn="l">
              <a:lnSpc>
                <a:spcPct val="80000"/>
              </a:lnSpc>
              <a:spcBef>
                <a:spcPts val="0"/>
              </a:spcBef>
              <a:spcAft>
                <a:spcPts val="0"/>
              </a:spcAft>
              <a:buClr>
                <a:srgbClr val="B37732"/>
              </a:buClr>
              <a:buSzPts val="850"/>
              <a:buFont typeface="Arial"/>
              <a:buChar char="●"/>
            </a:pPr>
            <a:r>
              <a:rPr b="0" i="0" lang="en-US" sz="1700" u="none" cap="none" strike="noStrike">
                <a:solidFill>
                  <a:schemeClr val="dk1"/>
                </a:solidFill>
                <a:latin typeface="Arial"/>
                <a:ea typeface="Arial"/>
                <a:cs typeface="Arial"/>
                <a:sym typeface="Arial"/>
              </a:rPr>
              <a:t>Born in Copenhagen, Denmark</a:t>
            </a:r>
            <a:endParaRPr b="0" i="0" sz="1800" u="none" cap="none" strike="noStrike">
              <a:solidFill>
                <a:schemeClr val="lt1"/>
              </a:solidFill>
              <a:latin typeface="Arial"/>
              <a:ea typeface="Arial"/>
              <a:cs typeface="Arial"/>
              <a:sym typeface="Arial"/>
            </a:endParaRPr>
          </a:p>
          <a:p>
            <a:pPr indent="0" lvl="2" marL="0" marR="0" rtl="0" algn="l">
              <a:lnSpc>
                <a:spcPct val="80000"/>
              </a:lnSpc>
              <a:spcBef>
                <a:spcPts val="0"/>
              </a:spcBef>
              <a:spcAft>
                <a:spcPts val="0"/>
              </a:spcAft>
              <a:buClr>
                <a:srgbClr val="B37732"/>
              </a:buClr>
              <a:buSzPts val="850"/>
              <a:buFont typeface="Arial"/>
              <a:buChar char="●"/>
            </a:pPr>
            <a:r>
              <a:rPr b="0" i="0" lang="en-US" sz="1700" u="none" cap="none" strike="noStrike">
                <a:solidFill>
                  <a:schemeClr val="dk1"/>
                </a:solidFill>
                <a:latin typeface="Arial"/>
                <a:ea typeface="Arial"/>
                <a:cs typeface="Arial"/>
                <a:sym typeface="Arial"/>
              </a:rPr>
              <a:t>Like most great philosophers, he had a wacky childhood.  His father was a very pious and religious man, and incredibly intelligent.  But his dad was convinced that god had chosen to punish him… he was convinced that because of the sins of his youth, god was going to smote his children and none would live past Christ’s age… although 2 of them did…</a:t>
            </a:r>
            <a:endParaRPr b="0" i="0" sz="1800" u="none" cap="none" strike="noStrike">
              <a:solidFill>
                <a:schemeClr val="lt1"/>
              </a:solidFill>
              <a:latin typeface="Arial"/>
              <a:ea typeface="Arial"/>
              <a:cs typeface="Arial"/>
              <a:sym typeface="Arial"/>
            </a:endParaRPr>
          </a:p>
          <a:p>
            <a:pPr indent="0" lvl="2" marL="0" marR="0" rtl="0" algn="l">
              <a:lnSpc>
                <a:spcPct val="80000"/>
              </a:lnSpc>
              <a:spcBef>
                <a:spcPts val="0"/>
              </a:spcBef>
              <a:spcAft>
                <a:spcPts val="0"/>
              </a:spcAft>
              <a:buClr>
                <a:srgbClr val="B37732"/>
              </a:buClr>
              <a:buSzPts val="850"/>
              <a:buFont typeface="Arial"/>
              <a:buChar char="●"/>
            </a:pPr>
            <a:r>
              <a:rPr b="0" i="0" lang="en-US" sz="1700" u="none" cap="none" strike="noStrike">
                <a:solidFill>
                  <a:schemeClr val="dk1"/>
                </a:solidFill>
                <a:latin typeface="Arial"/>
                <a:ea typeface="Arial"/>
                <a:cs typeface="Arial"/>
                <a:sym typeface="Arial"/>
              </a:rPr>
              <a:t>Still, K and his dad shared a very close bond and they would play little imagination games together to hone creativity and intelligence</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p:txBody>
      </p:sp>
      <p:pic>
        <p:nvPicPr>
          <p:cNvPr id="164" name="Shape 164"/>
          <p:cNvPicPr preferRelativeResize="0"/>
          <p:nvPr/>
        </p:nvPicPr>
        <p:blipFill>
          <a:blip r:embed="rId3">
            <a:alphaModFix/>
          </a:blip>
          <a:stretch>
            <a:fillRect/>
          </a:stretch>
        </p:blipFill>
        <p:spPr>
          <a:xfrm>
            <a:off x="6553200" y="685800"/>
            <a:ext cx="1485900" cy="18669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8" name="Shape 168"/>
        <p:cNvGrpSpPr/>
        <p:nvPr/>
      </p:nvGrpSpPr>
      <p:grpSpPr>
        <a:xfrm>
          <a:off x="0" y="0"/>
          <a:ext cx="0" cy="0"/>
          <a:chOff x="0" y="0"/>
          <a:chExt cx="0" cy="0"/>
        </a:xfrm>
      </p:grpSpPr>
      <p:sp>
        <p:nvSpPr>
          <p:cNvPr id="169" name="Shape 169"/>
          <p:cNvSpPr txBox="1"/>
          <p:nvPr>
            <p:ph idx="1" type="obj"/>
          </p:nvPr>
        </p:nvSpPr>
        <p:spPr>
          <a:xfrm>
            <a:off x="457200" y="609600"/>
            <a:ext cx="8229600" cy="5486400"/>
          </a:xfrm>
          <a:prstGeom prst="rect">
            <a:avLst/>
          </a:prstGeom>
          <a:noFill/>
          <a:ln>
            <a:noFill/>
          </a:ln>
        </p:spPr>
        <p:txBody>
          <a:bodyPr anchorCtr="0" anchor="t" bIns="45700" lIns="91425" rIns="91425" wrap="square" tIns="45700">
            <a:noAutofit/>
          </a:bodyPr>
          <a:lstStyle/>
          <a:p>
            <a:pPr indent="0" lvl="2" marL="0" marR="0" rtl="0" algn="l">
              <a:lnSpc>
                <a:spcPct val="80000"/>
              </a:lnSpc>
              <a:spcBef>
                <a:spcPts val="0"/>
              </a:spcBef>
              <a:spcAft>
                <a:spcPts val="0"/>
              </a:spcAft>
              <a:buClr>
                <a:schemeClr val="lt1"/>
              </a:buClr>
              <a:buFont typeface="Arial"/>
              <a:buNone/>
            </a:pPr>
            <a:r>
              <a:rPr b="0" i="0" lang="en-US" sz="1900" u="none" cap="none" strike="noStrike">
                <a:solidFill>
                  <a:schemeClr val="dk1"/>
                </a:solidFill>
                <a:latin typeface="Arial"/>
                <a:ea typeface="Arial"/>
                <a:cs typeface="Arial"/>
                <a:sym typeface="Arial"/>
              </a:rPr>
              <a:t>Kierkegaard’s writings were influenced by many factors, including his father’s religious devotion and also a broken engagement to the love of his life… he felt he was “too melancholy” to marry her…</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a:p>
            <a:pPr indent="0" lvl="2" marL="0" marR="0" rtl="0" algn="l">
              <a:lnSpc>
                <a:spcPct val="80000"/>
              </a:lnSpc>
              <a:spcBef>
                <a:spcPts val="0"/>
              </a:spcBef>
              <a:spcAft>
                <a:spcPts val="0"/>
              </a:spcAft>
              <a:buClr>
                <a:srgbClr val="B37732"/>
              </a:buClr>
              <a:buSzPts val="950"/>
              <a:buFont typeface="Arial"/>
              <a:buChar char="●"/>
            </a:pPr>
            <a:r>
              <a:rPr b="0" i="0" lang="en-US" sz="1900" u="none" cap="none" strike="noStrike">
                <a:solidFill>
                  <a:schemeClr val="dk1"/>
                </a:solidFill>
                <a:latin typeface="Arial"/>
                <a:ea typeface="Arial"/>
                <a:cs typeface="Arial"/>
                <a:sym typeface="Arial"/>
              </a:rPr>
              <a:t>One of his most influential works, </a:t>
            </a:r>
            <a:r>
              <a:rPr b="0" i="1" lang="en-US" sz="1900" u="none" cap="none" strike="noStrike">
                <a:solidFill>
                  <a:schemeClr val="dk1"/>
                </a:solidFill>
                <a:latin typeface="Arial"/>
                <a:ea typeface="Arial"/>
                <a:cs typeface="Arial"/>
                <a:sym typeface="Arial"/>
              </a:rPr>
              <a:t>Concluding Unscientific Postscript to Philosophical Fragments</a:t>
            </a:r>
            <a:r>
              <a:rPr b="0" i="0" lang="en-US" sz="1900" u="none" cap="none" strike="noStrike">
                <a:solidFill>
                  <a:schemeClr val="dk1"/>
                </a:solidFill>
                <a:latin typeface="Arial"/>
                <a:ea typeface="Arial"/>
                <a:cs typeface="Arial"/>
                <a:sym typeface="Arial"/>
              </a:rPr>
              <a:t>, discusses the importance of the individual, subjectivity as truth, and counters the idea that rationality is truth and reality is rational… these writings secured K’s place as an influential philosopher who paved the groundwork to existentialist thought.</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a:p>
            <a:pPr indent="0" lvl="2" marL="0" marR="0" rtl="0" algn="l">
              <a:lnSpc>
                <a:spcPct val="80000"/>
              </a:lnSpc>
              <a:spcBef>
                <a:spcPts val="0"/>
              </a:spcBef>
              <a:spcAft>
                <a:spcPts val="0"/>
              </a:spcAft>
              <a:buClr>
                <a:srgbClr val="B37732"/>
              </a:buClr>
              <a:buSzPts val="950"/>
              <a:buFont typeface="Arial"/>
              <a:buChar char="●"/>
            </a:pPr>
            <a:r>
              <a:rPr b="0" i="0" lang="en-US" sz="1900" u="none" cap="none" strike="noStrike">
                <a:solidFill>
                  <a:schemeClr val="dk1"/>
                </a:solidFill>
                <a:latin typeface="Arial"/>
                <a:ea typeface="Arial"/>
                <a:cs typeface="Arial"/>
                <a:sym typeface="Arial"/>
              </a:rPr>
              <a:t>Although Kierkegaard grew up religious he criticized the way he saw men carrying out Christianity in their own image and for their own agenda, rather than God’s, in his native Denmark.  Even on his deathbed he refused communion from the local minister because he claimed the guy was not a servant of god, but merely a religious official. His own personal beliefs have been disputed for many years… he purposely wrote in an indirect way with the intent that his writings and their meaning would shine forth, without people assuming he was biased by his own beliefs or that the writings were about himself.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3" name="Shape 173"/>
        <p:cNvGrpSpPr/>
        <p:nvPr/>
      </p:nvGrpSpPr>
      <p:grpSpPr>
        <a:xfrm>
          <a:off x="0" y="0"/>
          <a:ext cx="0" cy="0"/>
          <a:chOff x="0" y="0"/>
          <a:chExt cx="0" cy="0"/>
        </a:xfrm>
      </p:grpSpPr>
      <p:sp>
        <p:nvSpPr>
          <p:cNvPr id="174" name="Shape 174"/>
          <p:cNvSpPr txBox="1"/>
          <p:nvPr>
            <p:ph idx="1" type="obj"/>
          </p:nvPr>
        </p:nvSpPr>
        <p:spPr>
          <a:xfrm>
            <a:off x="457200" y="762000"/>
            <a:ext cx="8229600" cy="5334000"/>
          </a:xfrm>
          <a:prstGeom prst="rect">
            <a:avLst/>
          </a:prstGeom>
          <a:noFill/>
          <a:ln>
            <a:noFill/>
          </a:ln>
        </p:spPr>
        <p:txBody>
          <a:bodyPr anchorCtr="0" anchor="t" bIns="45700" lIns="91425" rIns="91425" wrap="square" tIns="45700">
            <a:noAutofit/>
          </a:bodyPr>
          <a:lstStyle/>
          <a:p>
            <a:pPr indent="0" lvl="2" marL="0" marR="0" rtl="0" algn="l">
              <a:spcBef>
                <a:spcPts val="0"/>
              </a:spcBef>
              <a:spcAft>
                <a:spcPts val="0"/>
              </a:spcAft>
              <a:buClr>
                <a:schemeClr val="lt1"/>
              </a:buClr>
              <a:buFont typeface="Arial"/>
              <a:buNone/>
            </a:pPr>
            <a:r>
              <a:rPr b="0" i="0" lang="en-US" sz="2000" u="none" cap="none" strike="noStrike">
                <a:solidFill>
                  <a:schemeClr val="dk1"/>
                </a:solidFill>
                <a:latin typeface="Arial"/>
                <a:ea typeface="Arial"/>
                <a:cs typeface="Arial"/>
                <a:sym typeface="Arial"/>
              </a:rPr>
              <a:t>Kierkegaard gives us two powerful ideas:</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a:p>
            <a:pPr indent="0" lvl="3" marL="0" marR="0" rtl="0" algn="l">
              <a:spcBef>
                <a:spcPts val="0"/>
              </a:spcBef>
              <a:spcAft>
                <a:spcPts val="0"/>
              </a:spcAft>
              <a:buClr>
                <a:schemeClr val="lt1"/>
              </a:buClr>
              <a:buFont typeface="Arial"/>
              <a:buNone/>
            </a:pPr>
            <a:r>
              <a:rPr b="0" i="0" lang="en-US" sz="1800" u="none" cap="none" strike="noStrike">
                <a:solidFill>
                  <a:schemeClr val="dk1"/>
                </a:solidFill>
                <a:latin typeface="Arial"/>
                <a:ea typeface="Arial"/>
                <a:cs typeface="Arial"/>
                <a:sym typeface="Arial"/>
              </a:rPr>
              <a:t>“leap to faith”—which is his conception of how an individual would believe in god, or how a person would act in love.  It is not a rational decision, but it transcends rationality in favor of something else, which is “faith”.  He believed the relationship between faith and doubt was intertwined, and that to have faith in something one must also have doubt in that something as well.  The doubt was the rational part of thought, and without doubt the faith would have no real substance or meaning.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a:p>
            <a:pPr indent="0" lvl="3" marL="0" marR="0" rtl="0" algn="l">
              <a:spcBef>
                <a:spcPts val="0"/>
              </a:spcBef>
              <a:spcAft>
                <a:spcPts val="0"/>
              </a:spcAft>
              <a:buClr>
                <a:schemeClr val="lt1"/>
              </a:buClr>
              <a:buFont typeface="Arial"/>
              <a:buNone/>
            </a:pPr>
            <a:r>
              <a:rPr b="0" i="0" lang="en-US" sz="1800" u="none" cap="none" strike="noStrike">
                <a:solidFill>
                  <a:schemeClr val="dk1"/>
                </a:solidFill>
                <a:latin typeface="Arial"/>
                <a:ea typeface="Arial"/>
                <a:cs typeface="Arial"/>
                <a:sym typeface="Arial"/>
              </a:rPr>
              <a:t>“subjectivity”—he stressed the importance</a:t>
            </a:r>
            <a:endParaRPr b="0" i="0" sz="1800" u="none" cap="none" strike="noStrike">
              <a:solidFill>
                <a:schemeClr val="lt1"/>
              </a:solidFill>
              <a:latin typeface="Arial"/>
              <a:ea typeface="Arial"/>
              <a:cs typeface="Arial"/>
              <a:sym typeface="Arial"/>
            </a:endParaRPr>
          </a:p>
          <a:p>
            <a:pPr indent="0" lvl="3" marL="0" marR="0" rtl="0" algn="l">
              <a:spcBef>
                <a:spcPts val="0"/>
              </a:spcBef>
              <a:spcAft>
                <a:spcPts val="0"/>
              </a:spcAft>
              <a:buClr>
                <a:schemeClr val="lt1"/>
              </a:buClr>
              <a:buFont typeface="Arial"/>
              <a:buNone/>
            </a:pPr>
            <a:r>
              <a:rPr b="0" i="0" lang="en-US" sz="1800" u="none" cap="none" strike="noStrike">
                <a:solidFill>
                  <a:schemeClr val="dk1"/>
                </a:solidFill>
                <a:latin typeface="Arial"/>
                <a:ea typeface="Arial"/>
                <a:cs typeface="Arial"/>
                <a:sym typeface="Arial"/>
              </a:rPr>
              <a:t> of the self, and the self’s relation to the </a:t>
            </a:r>
            <a:endParaRPr b="0" i="0" sz="1800" u="none" cap="none" strike="noStrike">
              <a:solidFill>
                <a:schemeClr val="lt1"/>
              </a:solidFill>
              <a:latin typeface="Arial"/>
              <a:ea typeface="Arial"/>
              <a:cs typeface="Arial"/>
              <a:sym typeface="Arial"/>
            </a:endParaRPr>
          </a:p>
          <a:p>
            <a:pPr indent="0" lvl="3" marL="0" marR="0" rtl="0" algn="l">
              <a:spcBef>
                <a:spcPts val="0"/>
              </a:spcBef>
              <a:spcAft>
                <a:spcPts val="0"/>
              </a:spcAft>
              <a:buClr>
                <a:schemeClr val="lt1"/>
              </a:buClr>
              <a:buFont typeface="Arial"/>
              <a:buNone/>
            </a:pPr>
            <a:r>
              <a:rPr b="0" i="0" lang="en-US" sz="1800" u="none" cap="none" strike="noStrike">
                <a:solidFill>
                  <a:schemeClr val="dk1"/>
                </a:solidFill>
                <a:latin typeface="Arial"/>
                <a:ea typeface="Arial"/>
                <a:cs typeface="Arial"/>
                <a:sym typeface="Arial"/>
              </a:rPr>
              <a:t>world as a being grounded in self-reflection</a:t>
            </a:r>
            <a:endParaRPr b="0" i="0" sz="1800" u="none" cap="none" strike="noStrike">
              <a:solidFill>
                <a:schemeClr val="lt1"/>
              </a:solidFill>
              <a:latin typeface="Arial"/>
              <a:ea typeface="Arial"/>
              <a:cs typeface="Arial"/>
              <a:sym typeface="Arial"/>
            </a:endParaRPr>
          </a:p>
          <a:p>
            <a:pPr indent="0" lvl="3" marL="0" marR="0" rtl="0" algn="l">
              <a:spcBef>
                <a:spcPts val="0"/>
              </a:spcBef>
              <a:spcAft>
                <a:spcPts val="0"/>
              </a:spcAft>
              <a:buClr>
                <a:schemeClr val="lt1"/>
              </a:buClr>
              <a:buFont typeface="Arial"/>
              <a:buNone/>
            </a:pPr>
            <a:r>
              <a:rPr b="0" i="0" lang="en-US" sz="1800" u="none" cap="none" strike="noStrike">
                <a:solidFill>
                  <a:schemeClr val="dk1"/>
                </a:solidFill>
                <a:latin typeface="Arial"/>
                <a:ea typeface="Arial"/>
                <a:cs typeface="Arial"/>
                <a:sym typeface="Arial"/>
              </a:rPr>
              <a:t> and introspection.  </a:t>
            </a:r>
            <a:endParaRPr b="0" i="0" sz="1800" u="none" cap="none" strike="noStrike">
              <a:solidFill>
                <a:schemeClr val="lt1"/>
              </a:solidFill>
              <a:latin typeface="Arial"/>
              <a:ea typeface="Arial"/>
              <a:cs typeface="Arial"/>
              <a:sym typeface="Arial"/>
            </a:endParaRPr>
          </a:p>
          <a:p>
            <a:pPr indent="0" lvl="3" marL="0" marR="0" rtl="0" algn="l">
              <a:spcBef>
                <a:spcPts val="0"/>
              </a:spcBef>
              <a:spcAft>
                <a:spcPts val="0"/>
              </a:spcAft>
              <a:buClr>
                <a:schemeClr val="lt1"/>
              </a:buClr>
              <a:buFont typeface="Arial"/>
              <a:buNone/>
            </a:pPr>
            <a:r>
              <a:rPr b="0" i="0" lang="en-US" sz="1800" u="none" cap="none" strike="noStrike">
                <a:solidFill>
                  <a:srgbClr val="C00000"/>
                </a:solidFill>
                <a:latin typeface="Arial"/>
                <a:ea typeface="Arial"/>
                <a:cs typeface="Arial"/>
                <a:sym typeface="Arial"/>
              </a:rPr>
              <a:t>He argued that “subjectivity is truth” and “truth is subjectivity”</a:t>
            </a:r>
            <a:endParaRPr b="0" i="0" sz="1800" u="none" cap="none" strike="noStrike">
              <a:solidFill>
                <a:schemeClr val="lt1"/>
              </a:solidFill>
              <a:latin typeface="Arial"/>
              <a:ea typeface="Arial"/>
              <a:cs typeface="Arial"/>
              <a:sym typeface="Arial"/>
            </a:endParaRPr>
          </a:p>
        </p:txBody>
      </p:sp>
      <p:pic>
        <p:nvPicPr>
          <p:cNvPr id="175" name="Shape 175"/>
          <p:cNvPicPr preferRelativeResize="0"/>
          <p:nvPr/>
        </p:nvPicPr>
        <p:blipFill>
          <a:blip r:embed="rId3">
            <a:alphaModFix/>
          </a:blip>
          <a:stretch>
            <a:fillRect/>
          </a:stretch>
        </p:blipFill>
        <p:spPr>
          <a:xfrm>
            <a:off x="6019800" y="3505200"/>
            <a:ext cx="1628775" cy="18669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9" name="Shape 179"/>
        <p:cNvGrpSpPr/>
        <p:nvPr/>
      </p:nvGrpSpPr>
      <p:grpSpPr>
        <a:xfrm>
          <a:off x="0" y="0"/>
          <a:ext cx="0" cy="0"/>
          <a:chOff x="0" y="0"/>
          <a:chExt cx="0" cy="0"/>
        </a:xfrm>
      </p:grpSpPr>
      <p:sp>
        <p:nvSpPr>
          <p:cNvPr id="180" name="Shape 180"/>
          <p:cNvSpPr txBox="1"/>
          <p:nvPr>
            <p:ph idx="1" type="obj"/>
          </p:nvPr>
        </p:nvSpPr>
        <p:spPr>
          <a:xfrm>
            <a:off x="457200" y="1524000"/>
            <a:ext cx="8229600" cy="4876800"/>
          </a:xfrm>
          <a:prstGeom prst="rect">
            <a:avLst/>
          </a:prstGeom>
          <a:noFill/>
          <a:ln>
            <a:noFill/>
          </a:ln>
        </p:spPr>
        <p:txBody>
          <a:bodyPr anchorCtr="0" anchor="t" bIns="45700" lIns="91425" rIns="91425" wrap="square" tIns="45700">
            <a:noAutofit/>
          </a:bodyPr>
          <a:lstStyle/>
          <a:p>
            <a:pPr indent="0" lvl="1" marL="0" marR="0" rtl="0" algn="l">
              <a:lnSpc>
                <a:spcPct val="90000"/>
              </a:lnSpc>
              <a:spcBef>
                <a:spcPts val="0"/>
              </a:spcBef>
              <a:spcAft>
                <a:spcPts val="0"/>
              </a:spcAft>
              <a:buClr>
                <a:schemeClr val="lt1"/>
              </a:buClr>
              <a:buFont typeface="Arial"/>
              <a:buNone/>
            </a:pPr>
            <a:r>
              <a:rPr b="0" i="0" lang="en-US" sz="1900" u="none" cap="none" strike="noStrike">
                <a:solidFill>
                  <a:schemeClr val="dk1"/>
                </a:solidFill>
                <a:latin typeface="Arial"/>
                <a:ea typeface="Arial"/>
                <a:cs typeface="Arial"/>
                <a:sym typeface="Arial"/>
              </a:rPr>
              <a:t>Jean-Paul Sartre—(1905-1980)</a:t>
            </a:r>
            <a:endParaRPr b="0" i="0" sz="1800" u="none" cap="none" strike="noStrike">
              <a:solidFill>
                <a:schemeClr val="lt1"/>
              </a:solidFill>
              <a:latin typeface="Arial"/>
              <a:ea typeface="Arial"/>
              <a:cs typeface="Arial"/>
              <a:sym typeface="Arial"/>
            </a:endParaRPr>
          </a:p>
          <a:p>
            <a:pPr indent="0" lvl="2" marL="0" marR="0" rtl="0" algn="l">
              <a:lnSpc>
                <a:spcPct val="90000"/>
              </a:lnSpc>
              <a:spcBef>
                <a:spcPts val="0"/>
              </a:spcBef>
              <a:spcAft>
                <a:spcPts val="0"/>
              </a:spcAft>
              <a:buClr>
                <a:srgbClr val="B37732"/>
              </a:buClr>
              <a:buSzPts val="950"/>
              <a:buFont typeface="Arial"/>
              <a:buChar char="●"/>
            </a:pPr>
            <a:r>
              <a:rPr b="0" i="0" lang="en-US" sz="1900" u="none" cap="none" strike="noStrike">
                <a:solidFill>
                  <a:schemeClr val="dk1"/>
                </a:solidFill>
                <a:latin typeface="Arial"/>
                <a:ea typeface="Arial"/>
                <a:cs typeface="Arial"/>
                <a:sym typeface="Arial"/>
              </a:rPr>
              <a:t>French philosophy, novelist, and playwright</a:t>
            </a:r>
            <a:endParaRPr b="0" i="0" sz="1800" u="none" cap="none" strike="noStrike">
              <a:solidFill>
                <a:schemeClr val="lt1"/>
              </a:solidFill>
              <a:latin typeface="Arial"/>
              <a:ea typeface="Arial"/>
              <a:cs typeface="Arial"/>
              <a:sym typeface="Arial"/>
            </a:endParaRPr>
          </a:p>
          <a:p>
            <a:pPr indent="0" lvl="2" marL="0" marR="0" rtl="0" algn="l">
              <a:lnSpc>
                <a:spcPct val="90000"/>
              </a:lnSpc>
              <a:spcBef>
                <a:spcPts val="0"/>
              </a:spcBef>
              <a:spcAft>
                <a:spcPts val="0"/>
              </a:spcAft>
              <a:buClr>
                <a:srgbClr val="B37732"/>
              </a:buClr>
              <a:buSzPts val="950"/>
              <a:buFont typeface="Arial"/>
              <a:buChar char="●"/>
            </a:pPr>
            <a:r>
              <a:rPr b="0" i="0" lang="en-US" sz="1900" u="none" cap="none" strike="noStrike">
                <a:solidFill>
                  <a:schemeClr val="dk1"/>
                </a:solidFill>
                <a:latin typeface="Arial"/>
                <a:ea typeface="Arial"/>
                <a:cs typeface="Arial"/>
                <a:sym typeface="Arial"/>
              </a:rPr>
              <a:t>Sartre argued the main idea of Existentialism, which is that “existence precedes essence”</a:t>
            </a:r>
            <a:endParaRPr b="0" i="0" sz="1800" u="none" cap="none" strike="noStrike">
              <a:solidFill>
                <a:schemeClr val="lt1"/>
              </a:solidFill>
              <a:latin typeface="Arial"/>
              <a:ea typeface="Arial"/>
              <a:cs typeface="Arial"/>
              <a:sym typeface="Arial"/>
            </a:endParaRPr>
          </a:p>
          <a:p>
            <a:pPr indent="0" lvl="2" marL="0" marR="0" rtl="0" algn="l">
              <a:lnSpc>
                <a:spcPct val="90000"/>
              </a:lnSpc>
              <a:spcBef>
                <a:spcPts val="0"/>
              </a:spcBef>
              <a:spcAft>
                <a:spcPts val="0"/>
              </a:spcAft>
              <a:buClr>
                <a:schemeClr val="lt1"/>
              </a:buClr>
              <a:buFont typeface="Arial"/>
              <a:buNone/>
            </a:pPr>
            <a:r>
              <a:rPr b="0" i="0" lang="en-US" sz="1900" u="none" cap="none" strike="noStrike">
                <a:solidFill>
                  <a:schemeClr val="dk1"/>
                </a:solidFill>
                <a:latin typeface="Arial"/>
                <a:ea typeface="Arial"/>
                <a:cs typeface="Arial"/>
                <a:sym typeface="Arial"/>
              </a:rPr>
              <a:t> In other words, Sartre says there is no fixed human essence, or fixed human nature, that provides a set of objective values that can guide our actions and give meaning to our lives.  Rather, we are thrown into the world and as individuals we are both free and confronted with the challenge of choosing our own values and what we are to be.  What each of us becomes depends upon our own decisions and actions.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a:p>
            <a:pPr indent="0" lvl="2" marL="0" marR="0" rtl="0" algn="l">
              <a:lnSpc>
                <a:spcPct val="90000"/>
              </a:lnSpc>
              <a:spcBef>
                <a:spcPts val="0"/>
              </a:spcBef>
              <a:spcAft>
                <a:spcPts val="0"/>
              </a:spcAft>
              <a:buClr>
                <a:schemeClr val="lt1"/>
              </a:buClr>
              <a:buFont typeface="Arial"/>
              <a:buNone/>
            </a:pPr>
            <a:r>
              <a:rPr b="0" i="0" lang="en-US" sz="1900" u="none" cap="none" strike="noStrike">
                <a:solidFill>
                  <a:schemeClr val="dk1"/>
                </a:solidFill>
                <a:latin typeface="Arial"/>
                <a:ea typeface="Arial"/>
                <a:cs typeface="Arial"/>
                <a:sym typeface="Arial"/>
              </a:rPr>
              <a:t>It’s the philosophy of ultimate personal responsibility and accountability.</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a:p>
            <a:pPr indent="0" lvl="2" marL="0" marR="0" rtl="0" algn="l">
              <a:lnSpc>
                <a:spcPct val="90000"/>
              </a:lnSpc>
              <a:spcBef>
                <a:spcPts val="0"/>
              </a:spcBef>
              <a:spcAft>
                <a:spcPts val="0"/>
              </a:spcAft>
              <a:buClr>
                <a:schemeClr val="lt1"/>
              </a:buClr>
              <a:buFont typeface="Arial"/>
              <a:buNone/>
            </a:pPr>
            <a:r>
              <a:rPr b="0" i="0" lang="en-US" sz="1900" u="none" cap="none" strike="noStrike">
                <a:solidFill>
                  <a:schemeClr val="dk1"/>
                </a:solidFill>
                <a:latin typeface="Arial"/>
                <a:ea typeface="Arial"/>
                <a:cs typeface="Arial"/>
                <a:sym typeface="Arial"/>
              </a:rPr>
              <a:t>Sartre’s Existentialism is a philosophy of radical freedom and radical responsibility…</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81" name="Shape 181"/>
          <p:cNvSpPr txBox="1"/>
          <p:nvPr>
            <p:ph type="title"/>
          </p:nvPr>
        </p:nvSpPr>
        <p:spPr>
          <a:xfrm>
            <a:off x="457200" y="152400"/>
            <a:ext cx="8229600" cy="1219200"/>
          </a:xfrm>
          <a:prstGeom prst="rect">
            <a:avLst/>
          </a:prstGeom>
          <a:noFill/>
          <a:ln>
            <a:noFill/>
          </a:ln>
        </p:spPr>
        <p:txBody>
          <a:bodyPr anchorCtr="0" anchor="b" bIns="45700" lIns="91425" rIns="91425" wrap="square" tIns="45700">
            <a:noAutofit/>
          </a:bodyPr>
          <a:lstStyle/>
          <a:p>
            <a:pPr indent="0" lvl="0" marL="0" marR="0" rtl="0" algn="l">
              <a:lnSpc>
                <a:spcPct val="100000"/>
              </a:lnSpc>
              <a:spcBef>
                <a:spcPts val="0"/>
              </a:spcBef>
              <a:spcAft>
                <a:spcPts val="0"/>
              </a:spcAft>
              <a:buClr>
                <a:srgbClr val="F9F9F9"/>
              </a:buClr>
              <a:buFont typeface="Arial"/>
              <a:buNone/>
            </a:pPr>
            <a:r>
              <a:rPr b="0" i="0" lang="en-US" sz="2400" u="none" cap="none" strike="noStrike">
                <a:solidFill>
                  <a:schemeClr val="dk1"/>
                </a:solidFill>
                <a:latin typeface="Arial"/>
                <a:ea typeface="Arial"/>
                <a:cs typeface="Arial"/>
                <a:sym typeface="Arial"/>
              </a:rPr>
              <a:t>Existentialism toward the modern…</a:t>
            </a:r>
            <a:endParaRPr b="0" i="0" sz="4200" u="none" cap="none" strike="noStrike">
              <a:solidFill>
                <a:srgbClr val="F9F9F9"/>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5" name="Shape 185"/>
        <p:cNvGrpSpPr/>
        <p:nvPr/>
      </p:nvGrpSpPr>
      <p:grpSpPr>
        <a:xfrm>
          <a:off x="0" y="0"/>
          <a:ext cx="0" cy="0"/>
          <a:chOff x="0" y="0"/>
          <a:chExt cx="0" cy="0"/>
        </a:xfrm>
      </p:grpSpPr>
      <p:sp>
        <p:nvSpPr>
          <p:cNvPr id="186" name="Shape 186"/>
          <p:cNvSpPr txBox="1"/>
          <p:nvPr>
            <p:ph idx="1" type="obj"/>
          </p:nvPr>
        </p:nvSpPr>
        <p:spPr>
          <a:xfrm>
            <a:off x="457200" y="914400"/>
            <a:ext cx="8229600" cy="5410200"/>
          </a:xfrm>
          <a:prstGeom prst="rect">
            <a:avLst/>
          </a:prstGeom>
          <a:noFill/>
          <a:ln>
            <a:noFill/>
          </a:ln>
        </p:spPr>
        <p:txBody>
          <a:bodyPr anchorCtr="0" anchor="t" bIns="45700" lIns="91425" rIns="91425" wrap="square" tIns="45700">
            <a:noAutofit/>
          </a:bodyPr>
          <a:lstStyle/>
          <a:p>
            <a:pPr indent="0" lvl="0" marL="0" marR="0" rtl="0" algn="l">
              <a:lnSpc>
                <a:spcPct val="80000"/>
              </a:lnSpc>
              <a:spcBef>
                <a:spcPts val="0"/>
              </a:spcBef>
              <a:spcAft>
                <a:spcPts val="0"/>
              </a:spcAft>
              <a:buClr>
                <a:schemeClr val="lt1"/>
              </a:buClr>
              <a:buFont typeface="Arial"/>
              <a:buNone/>
            </a:pPr>
            <a:r>
              <a:rPr b="0" i="0" lang="en-US" sz="1200" u="none" cap="none" strike="noStrike">
                <a:solidFill>
                  <a:schemeClr val="dk1"/>
                </a:solidFill>
                <a:latin typeface="Arial"/>
                <a:ea typeface="Arial"/>
                <a:cs typeface="Arial"/>
                <a:sym typeface="Arial"/>
              </a:rPr>
              <a:t>Shortly after the turn of the century, the photographic technologies pioneered in the 1800’s are amped up, and the ability to capture moving images is born.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a:p>
            <a:pPr indent="0" lvl="0" marL="0" marR="0" rtl="0" algn="l">
              <a:lnSpc>
                <a:spcPct val="80000"/>
              </a:lnSpc>
              <a:spcBef>
                <a:spcPts val="0"/>
              </a:spcBef>
              <a:spcAft>
                <a:spcPts val="0"/>
              </a:spcAft>
              <a:buClr>
                <a:schemeClr val="lt1"/>
              </a:buClr>
              <a:buFont typeface="Arial"/>
              <a:buNone/>
            </a:pPr>
            <a:r>
              <a:rPr b="0" i="0" lang="en-US" sz="1200" u="none" cap="none" strike="noStrike">
                <a:solidFill>
                  <a:schemeClr val="dk1"/>
                </a:solidFill>
                <a:latin typeface="Arial"/>
                <a:ea typeface="Arial"/>
                <a:cs typeface="Arial"/>
                <a:sym typeface="Arial"/>
              </a:rPr>
              <a:t>A very influential early director is D. W. Griffiths:</a:t>
            </a:r>
            <a:endParaRPr b="0" i="0" sz="1800" u="none" cap="none" strike="noStrike">
              <a:solidFill>
                <a:schemeClr val="lt1"/>
              </a:solidFill>
              <a:latin typeface="Arial"/>
              <a:ea typeface="Arial"/>
              <a:cs typeface="Arial"/>
              <a:sym typeface="Arial"/>
            </a:endParaRPr>
          </a:p>
          <a:p>
            <a:pPr indent="0" lvl="2" marL="0" marR="0" rtl="0" algn="l">
              <a:lnSpc>
                <a:spcPct val="80000"/>
              </a:lnSpc>
              <a:spcBef>
                <a:spcPts val="0"/>
              </a:spcBef>
              <a:spcAft>
                <a:spcPts val="0"/>
              </a:spcAft>
              <a:buClr>
                <a:schemeClr val="lt1"/>
              </a:buClr>
              <a:buFont typeface="Arial"/>
              <a:buNone/>
            </a:pPr>
            <a:r>
              <a:rPr b="0" i="0" lang="en-US" sz="1400" u="none" cap="none" strike="noStrike">
                <a:solidFill>
                  <a:schemeClr val="dk1"/>
                </a:solidFill>
                <a:latin typeface="Arial"/>
                <a:ea typeface="Arial"/>
                <a:cs typeface="Arial"/>
                <a:sym typeface="Arial"/>
              </a:rPr>
              <a:t>David LLewelyn Wark Griffith (1875-1948)</a:t>
            </a:r>
            <a:endParaRPr b="0" i="0" sz="1800" u="none" cap="none" strike="noStrike">
              <a:solidFill>
                <a:schemeClr val="lt1"/>
              </a:solidFill>
              <a:latin typeface="Arial"/>
              <a:ea typeface="Arial"/>
              <a:cs typeface="Arial"/>
              <a:sym typeface="Arial"/>
            </a:endParaRPr>
          </a:p>
          <a:p>
            <a:pPr indent="0" lvl="2" marL="0" marR="0" rtl="0" algn="l">
              <a:lnSpc>
                <a:spcPct val="80000"/>
              </a:lnSpc>
              <a:spcBef>
                <a:spcPts val="0"/>
              </a:spcBef>
              <a:spcAft>
                <a:spcPts val="0"/>
              </a:spcAft>
              <a:buClr>
                <a:srgbClr val="B37732"/>
              </a:buClr>
              <a:buSzPts val="700"/>
              <a:buFont typeface="Arial"/>
              <a:buChar char="●"/>
            </a:pPr>
            <a:r>
              <a:rPr b="0" i="0" lang="en-US" sz="1400" u="none" cap="none" strike="noStrike">
                <a:solidFill>
                  <a:schemeClr val="dk1"/>
                </a:solidFill>
                <a:latin typeface="Arial"/>
                <a:ea typeface="Arial"/>
                <a:cs typeface="Arial"/>
                <a:sym typeface="Arial"/>
              </a:rPr>
              <a:t>film director for company called “Biograph”</a:t>
            </a:r>
            <a:endParaRPr b="0" i="0" sz="1800" u="none" cap="none" strike="noStrike">
              <a:solidFill>
                <a:schemeClr val="lt1"/>
              </a:solidFill>
              <a:latin typeface="Arial"/>
              <a:ea typeface="Arial"/>
              <a:cs typeface="Arial"/>
              <a:sym typeface="Arial"/>
            </a:endParaRPr>
          </a:p>
          <a:p>
            <a:pPr indent="0" lvl="2" marL="0" marR="0" rtl="0" algn="l">
              <a:lnSpc>
                <a:spcPct val="80000"/>
              </a:lnSpc>
              <a:spcBef>
                <a:spcPts val="0"/>
              </a:spcBef>
              <a:spcAft>
                <a:spcPts val="0"/>
              </a:spcAft>
              <a:buClr>
                <a:srgbClr val="B37732"/>
              </a:buClr>
              <a:buSzPts val="700"/>
              <a:buFont typeface="Arial"/>
              <a:buChar char="●"/>
            </a:pPr>
            <a:r>
              <a:rPr b="0" i="0" lang="en-US" sz="1400" u="none" cap="none" strike="noStrike">
                <a:solidFill>
                  <a:schemeClr val="dk1"/>
                </a:solidFill>
                <a:latin typeface="Arial"/>
                <a:ea typeface="Arial"/>
                <a:cs typeface="Arial"/>
                <a:sym typeface="Arial"/>
              </a:rPr>
              <a:t>first company to film in Hollywood (1910)</a:t>
            </a:r>
            <a:endParaRPr b="0" i="0" sz="1800" u="none" cap="none" strike="noStrike">
              <a:solidFill>
                <a:schemeClr val="lt1"/>
              </a:solidFill>
              <a:latin typeface="Arial"/>
              <a:ea typeface="Arial"/>
              <a:cs typeface="Arial"/>
              <a:sym typeface="Arial"/>
            </a:endParaRPr>
          </a:p>
          <a:p>
            <a:pPr indent="0" lvl="2" marL="0" marR="0" rtl="0" algn="l">
              <a:lnSpc>
                <a:spcPct val="80000"/>
              </a:lnSpc>
              <a:spcBef>
                <a:spcPts val="0"/>
              </a:spcBef>
              <a:spcAft>
                <a:spcPts val="0"/>
              </a:spcAft>
              <a:buClr>
                <a:srgbClr val="B37732"/>
              </a:buClr>
              <a:buSzPts val="700"/>
              <a:buFont typeface="Arial"/>
              <a:buChar char="●"/>
            </a:pPr>
            <a:r>
              <a:rPr b="0" i="0" lang="en-US" sz="1400" u="none" cap="none" strike="noStrike">
                <a:solidFill>
                  <a:schemeClr val="dk1"/>
                </a:solidFill>
                <a:latin typeface="Arial"/>
                <a:ea typeface="Arial"/>
                <a:cs typeface="Arial"/>
                <a:sym typeface="Arial"/>
              </a:rPr>
              <a:t>experimented with camera movement, and manipulation of spatial and temporal movements and adjustments</a:t>
            </a:r>
            <a:endParaRPr b="0" i="0" sz="1800" u="none" cap="none" strike="noStrike">
              <a:solidFill>
                <a:schemeClr val="lt1"/>
              </a:solidFill>
              <a:latin typeface="Arial"/>
              <a:ea typeface="Arial"/>
              <a:cs typeface="Arial"/>
              <a:sym typeface="Arial"/>
            </a:endParaRPr>
          </a:p>
          <a:p>
            <a:pPr indent="0" lvl="2" marL="0" marR="0" rtl="0" algn="l">
              <a:lnSpc>
                <a:spcPct val="80000"/>
              </a:lnSpc>
              <a:spcBef>
                <a:spcPts val="0"/>
              </a:spcBef>
              <a:spcAft>
                <a:spcPts val="0"/>
              </a:spcAft>
              <a:buClr>
                <a:srgbClr val="B37732"/>
              </a:buClr>
              <a:buSzPts val="700"/>
              <a:buFont typeface="Arial"/>
              <a:buChar char="●"/>
            </a:pPr>
            <a:r>
              <a:rPr b="0" i="0" lang="en-US" sz="1400" u="none" cap="none" strike="noStrike">
                <a:solidFill>
                  <a:schemeClr val="dk1"/>
                </a:solidFill>
                <a:latin typeface="Arial"/>
                <a:ea typeface="Arial"/>
                <a:cs typeface="Arial"/>
                <a:sym typeface="Arial"/>
              </a:rPr>
              <a:t>credited with inventing the “cross cut” (using editing to alternate between different events occurring simultaneously) and the close up shot.</a:t>
            </a:r>
            <a:endParaRPr b="0" i="0" sz="1800" u="none" cap="none" strike="noStrike">
              <a:solidFill>
                <a:schemeClr val="lt1"/>
              </a:solidFill>
              <a:latin typeface="Arial"/>
              <a:ea typeface="Arial"/>
              <a:cs typeface="Arial"/>
              <a:sym typeface="Arial"/>
            </a:endParaRPr>
          </a:p>
          <a:p>
            <a:pPr indent="0" lvl="2" marL="0" marR="0" rtl="0" algn="l">
              <a:lnSpc>
                <a:spcPct val="80000"/>
              </a:lnSpc>
              <a:spcBef>
                <a:spcPts val="0"/>
              </a:spcBef>
              <a:spcAft>
                <a:spcPts val="0"/>
              </a:spcAft>
              <a:buClr>
                <a:srgbClr val="B37732"/>
              </a:buClr>
              <a:buSzPts val="700"/>
              <a:buFont typeface="Arial"/>
              <a:buChar char="●"/>
            </a:pPr>
            <a:r>
              <a:rPr b="0" i="0" lang="en-US" sz="1400" u="none" cap="none" strike="noStrike">
                <a:solidFill>
                  <a:schemeClr val="dk1"/>
                </a:solidFill>
                <a:latin typeface="Arial"/>
                <a:ea typeface="Arial"/>
                <a:cs typeface="Arial"/>
                <a:sym typeface="Arial"/>
              </a:rPr>
              <a:t>directed </a:t>
            </a:r>
            <a:r>
              <a:rPr b="0" i="1" lang="en-US" sz="1400" u="none" cap="none" strike="noStrike">
                <a:solidFill>
                  <a:schemeClr val="dk1"/>
                </a:solidFill>
                <a:latin typeface="Arial"/>
                <a:ea typeface="Arial"/>
                <a:cs typeface="Arial"/>
                <a:sym typeface="Arial"/>
              </a:rPr>
              <a:t>Birth of a Nation </a:t>
            </a:r>
            <a:r>
              <a:rPr b="0" i="0" lang="en-US" sz="1400" u="none" cap="none" strike="noStrike">
                <a:solidFill>
                  <a:schemeClr val="dk1"/>
                </a:solidFill>
                <a:latin typeface="Arial"/>
                <a:ea typeface="Arial"/>
                <a:cs typeface="Arial"/>
                <a:sym typeface="Arial"/>
              </a:rPr>
              <a:t>(adapted from the novel and play </a:t>
            </a:r>
            <a:r>
              <a:rPr b="0" i="1" lang="en-US" sz="1400" u="none" cap="none" strike="noStrike">
                <a:solidFill>
                  <a:schemeClr val="dk1"/>
                </a:solidFill>
                <a:latin typeface="Arial"/>
                <a:ea typeface="Arial"/>
                <a:cs typeface="Arial"/>
                <a:sym typeface="Arial"/>
              </a:rPr>
              <a:t>The Clansman </a:t>
            </a:r>
            <a:r>
              <a:rPr b="0" i="0" lang="en-US" sz="1400" u="none" cap="none" strike="noStrike">
                <a:solidFill>
                  <a:schemeClr val="dk1"/>
                </a:solidFill>
                <a:latin typeface="Arial"/>
                <a:ea typeface="Arial"/>
                <a:cs typeface="Arial"/>
                <a:sym typeface="Arial"/>
              </a:rPr>
              <a:t>by Thomas w. Dixon) </a:t>
            </a:r>
            <a:r>
              <a:rPr b="0" i="0" lang="en-US" sz="1400" u="none" cap="none" strike="noStrike">
                <a:solidFill>
                  <a:srgbClr val="C00000"/>
                </a:solidFill>
                <a:latin typeface="Arial"/>
                <a:ea typeface="Arial"/>
                <a:cs typeface="Arial"/>
                <a:sym typeface="Arial"/>
              </a:rPr>
              <a:t>**note– if you have a Netflix subscription, this movie can be watched through “play instantly” on your computer**</a:t>
            </a:r>
            <a:endParaRPr b="0" i="0" sz="1800" u="none" cap="none" strike="noStrike">
              <a:solidFill>
                <a:schemeClr val="lt1"/>
              </a:solidFill>
              <a:latin typeface="Arial"/>
              <a:ea typeface="Arial"/>
              <a:cs typeface="Arial"/>
              <a:sym typeface="Arial"/>
            </a:endParaRPr>
          </a:p>
          <a:p>
            <a:pPr indent="0" lvl="2" marL="0" marR="0" rtl="0" algn="l">
              <a:lnSpc>
                <a:spcPct val="80000"/>
              </a:lnSpc>
              <a:spcBef>
                <a:spcPts val="0"/>
              </a:spcBef>
              <a:spcAft>
                <a:spcPts val="0"/>
              </a:spcAft>
              <a:buClr>
                <a:srgbClr val="B37732"/>
              </a:buClr>
              <a:buSzPts val="700"/>
              <a:buFont typeface="Arial"/>
              <a:buChar char="●"/>
            </a:pPr>
            <a:r>
              <a:rPr b="0" i="0" lang="en-US" sz="1400" u="none" cap="none" strike="noStrike">
                <a:solidFill>
                  <a:schemeClr val="dk1"/>
                </a:solidFill>
                <a:latin typeface="Arial"/>
                <a:ea typeface="Arial"/>
                <a:cs typeface="Arial"/>
                <a:sym typeface="Arial"/>
              </a:rPr>
              <a:t>created the first feature film of over 3 hours; as all previous films had been one hour or less.</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a:p>
            <a:pPr indent="0" lvl="1" marL="0" marR="0" rtl="0" algn="l">
              <a:lnSpc>
                <a:spcPct val="80000"/>
              </a:lnSpc>
              <a:spcBef>
                <a:spcPts val="0"/>
              </a:spcBef>
              <a:spcAft>
                <a:spcPts val="0"/>
              </a:spcAft>
              <a:buClr>
                <a:schemeClr val="lt1"/>
              </a:buClr>
              <a:buFont typeface="Arial"/>
              <a:buNone/>
            </a:pPr>
            <a:r>
              <a:rPr b="0" i="0" lang="en-US" sz="1400" u="none" cap="none" strike="noStrike">
                <a:solidFill>
                  <a:schemeClr val="dk1"/>
                </a:solidFill>
                <a:latin typeface="Arial"/>
                <a:ea typeface="Arial"/>
                <a:cs typeface="Arial"/>
                <a:sym typeface="Arial"/>
              </a:rPr>
              <a:t>Social ramifications of D. W. Griffith’s work…</a:t>
            </a:r>
            <a:endParaRPr b="0" i="0" sz="1800" u="none" cap="none" strike="noStrike">
              <a:solidFill>
                <a:schemeClr val="lt1"/>
              </a:solidFill>
              <a:latin typeface="Arial"/>
              <a:ea typeface="Arial"/>
              <a:cs typeface="Arial"/>
              <a:sym typeface="Arial"/>
            </a:endParaRPr>
          </a:p>
          <a:p>
            <a:pPr indent="0" lvl="2" marL="0" marR="0" rtl="0" algn="l">
              <a:lnSpc>
                <a:spcPct val="80000"/>
              </a:lnSpc>
              <a:spcBef>
                <a:spcPts val="0"/>
              </a:spcBef>
              <a:spcAft>
                <a:spcPts val="0"/>
              </a:spcAft>
              <a:buClr>
                <a:srgbClr val="B37732"/>
              </a:buClr>
              <a:buSzPts val="600"/>
              <a:buFont typeface="Arial"/>
              <a:buChar char="●"/>
            </a:pPr>
            <a:r>
              <a:rPr b="0" i="0" lang="en-US" sz="1200" u="none" cap="none" strike="noStrike">
                <a:solidFill>
                  <a:schemeClr val="dk1"/>
                </a:solidFill>
                <a:latin typeface="Arial"/>
                <a:ea typeface="Arial"/>
                <a:cs typeface="Arial"/>
                <a:sym typeface="Arial"/>
              </a:rPr>
              <a:t>race—</a:t>
            </a:r>
            <a:r>
              <a:rPr b="0" i="1" lang="en-US" sz="1200" u="none" cap="none" strike="noStrike">
                <a:solidFill>
                  <a:schemeClr val="dk1"/>
                </a:solidFill>
                <a:latin typeface="Arial"/>
                <a:ea typeface="Arial"/>
                <a:cs typeface="Arial"/>
                <a:sym typeface="Arial"/>
              </a:rPr>
              <a:t>Birth of a Nation </a:t>
            </a:r>
            <a:r>
              <a:rPr b="0" i="0" lang="en-US" sz="1200" u="none" cap="none" strike="noStrike">
                <a:solidFill>
                  <a:schemeClr val="dk1"/>
                </a:solidFill>
                <a:latin typeface="Arial"/>
                <a:ea typeface="Arial"/>
                <a:cs typeface="Arial"/>
                <a:sym typeface="Arial"/>
              </a:rPr>
              <a:t>was basically a 3-hour feature film portraying a Reconstruction-era south as a Black-ruled chaos which needed to be rescued by the White males in order for order to be restored.  The movie was filled with negative stereotypes regarding race and gender.</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a:p>
            <a:pPr indent="0" lvl="2" marL="0" marR="0" rtl="0" algn="l">
              <a:lnSpc>
                <a:spcPct val="80000"/>
              </a:lnSpc>
              <a:spcBef>
                <a:spcPts val="0"/>
              </a:spcBef>
              <a:spcAft>
                <a:spcPts val="0"/>
              </a:spcAft>
              <a:buClr>
                <a:srgbClr val="B37732"/>
              </a:buClr>
              <a:buSzPts val="600"/>
              <a:buFont typeface="Arial"/>
              <a:buChar char="●"/>
            </a:pPr>
            <a:r>
              <a:rPr b="0" i="0" lang="en-US" sz="1200" u="none" cap="none" strike="noStrike">
                <a:solidFill>
                  <a:schemeClr val="dk1"/>
                </a:solidFill>
                <a:latin typeface="Arial"/>
                <a:ea typeface="Arial"/>
                <a:cs typeface="Arial"/>
                <a:sym typeface="Arial"/>
              </a:rPr>
              <a:t>The film caused some riots, numerous boycotts (many cities refused to even show the movie)</a:t>
            </a:r>
            <a:endParaRPr b="0" i="0" sz="1800" u="none" cap="none" strike="noStrike">
              <a:solidFill>
                <a:schemeClr val="lt1"/>
              </a:solidFill>
              <a:latin typeface="Arial"/>
              <a:ea typeface="Arial"/>
              <a:cs typeface="Arial"/>
              <a:sym typeface="Arial"/>
            </a:endParaRPr>
          </a:p>
          <a:p>
            <a:pPr indent="0" lvl="2" marL="0" marR="0" rtl="0" algn="l">
              <a:lnSpc>
                <a:spcPct val="80000"/>
              </a:lnSpc>
              <a:spcBef>
                <a:spcPts val="0"/>
              </a:spcBef>
              <a:spcAft>
                <a:spcPts val="0"/>
              </a:spcAft>
              <a:buClr>
                <a:srgbClr val="B37732"/>
              </a:buClr>
              <a:buSzPts val="600"/>
              <a:buFont typeface="Arial"/>
              <a:buChar char="●"/>
            </a:pPr>
            <a:r>
              <a:rPr b="0" i="0" lang="en-US" sz="1200" u="none" cap="none" strike="noStrike">
                <a:solidFill>
                  <a:schemeClr val="dk1"/>
                </a:solidFill>
                <a:latin typeface="Arial"/>
                <a:ea typeface="Arial"/>
                <a:cs typeface="Arial"/>
                <a:sym typeface="Arial"/>
              </a:rPr>
              <a:t>NAACP was a fledgling organization; they issued a formal statement against the provocative film</a:t>
            </a:r>
            <a:endParaRPr b="0" i="0" sz="1800" u="none" cap="none" strike="noStrike">
              <a:solidFill>
                <a:schemeClr val="lt1"/>
              </a:solidFill>
              <a:latin typeface="Arial"/>
              <a:ea typeface="Arial"/>
              <a:cs typeface="Arial"/>
              <a:sym typeface="Arial"/>
            </a:endParaRPr>
          </a:p>
          <a:p>
            <a:pPr indent="0" lvl="2" marL="0" marR="0" rtl="0" algn="l">
              <a:lnSpc>
                <a:spcPct val="80000"/>
              </a:lnSpc>
              <a:spcBef>
                <a:spcPts val="0"/>
              </a:spcBef>
              <a:spcAft>
                <a:spcPts val="0"/>
              </a:spcAft>
              <a:buClr>
                <a:srgbClr val="B37732"/>
              </a:buClr>
              <a:buSzPts val="600"/>
              <a:buFont typeface="Arial"/>
              <a:buChar char="●"/>
            </a:pPr>
            <a:r>
              <a:rPr b="0" i="0" lang="en-US" sz="1200" u="none" cap="none" strike="noStrike">
                <a:solidFill>
                  <a:schemeClr val="dk1"/>
                </a:solidFill>
                <a:latin typeface="Arial"/>
                <a:ea typeface="Arial"/>
                <a:cs typeface="Arial"/>
                <a:sym typeface="Arial"/>
              </a:rPr>
              <a:t>for several years after the film’s release (and subsequent multiple re-releases in later decades) membership numbers in the klu klux klan saw a big jump</a:t>
            </a:r>
            <a:endParaRPr b="0" i="0" sz="1800" u="none" cap="none" strike="noStrike">
              <a:solidFill>
                <a:schemeClr val="lt1"/>
              </a:solidFill>
              <a:latin typeface="Arial"/>
              <a:ea typeface="Arial"/>
              <a:cs typeface="Arial"/>
              <a:sym typeface="Arial"/>
            </a:endParaRPr>
          </a:p>
          <a:p>
            <a:pPr indent="0" lvl="2" marL="0" marR="0" rtl="0" algn="l">
              <a:lnSpc>
                <a:spcPct val="80000"/>
              </a:lnSpc>
              <a:spcBef>
                <a:spcPts val="0"/>
              </a:spcBef>
              <a:spcAft>
                <a:spcPts val="0"/>
              </a:spcAft>
              <a:buClr>
                <a:srgbClr val="B37732"/>
              </a:buClr>
              <a:buSzPts val="600"/>
              <a:buFont typeface="Arial"/>
              <a:buChar char="●"/>
            </a:pPr>
            <a:r>
              <a:rPr b="0" i="0" lang="en-US" sz="1200" u="none" cap="none" strike="noStrike">
                <a:solidFill>
                  <a:schemeClr val="dk1"/>
                </a:solidFill>
                <a:latin typeface="Arial"/>
                <a:ea typeface="Arial"/>
                <a:cs typeface="Arial"/>
                <a:sym typeface="Arial"/>
              </a:rPr>
              <a:t>film appeared to glorify the kkk and white supremacy, depicting Black men as lusty would-be rapists who targeted White women.</a:t>
            </a:r>
            <a:endParaRPr b="0" i="0" sz="1800" u="none" cap="none" strike="noStrike">
              <a:solidFill>
                <a:schemeClr val="lt1"/>
              </a:solidFill>
              <a:latin typeface="Arial"/>
              <a:ea typeface="Arial"/>
              <a:cs typeface="Arial"/>
              <a:sym typeface="Arial"/>
            </a:endParaRPr>
          </a:p>
          <a:p>
            <a:pPr indent="0" lvl="2" marL="0" marR="0" rtl="0" algn="l">
              <a:lnSpc>
                <a:spcPct val="80000"/>
              </a:lnSpc>
              <a:spcBef>
                <a:spcPts val="0"/>
              </a:spcBef>
              <a:spcAft>
                <a:spcPts val="0"/>
              </a:spcAft>
              <a:buClr>
                <a:srgbClr val="B37732"/>
              </a:buClr>
              <a:buSzPts val="600"/>
              <a:buFont typeface="Arial"/>
              <a:buChar char="●"/>
            </a:pPr>
            <a:r>
              <a:rPr b="0" i="0" lang="en-US" sz="1200" u="none" cap="none" strike="noStrike">
                <a:solidFill>
                  <a:schemeClr val="dk1"/>
                </a:solidFill>
                <a:latin typeface="Arial"/>
                <a:ea typeface="Arial"/>
                <a:cs typeface="Arial"/>
                <a:sym typeface="Arial"/>
              </a:rPr>
              <a:t>Griffith arguably created the first powerfully controversial film, which truly affected the social climate of the day.</a:t>
            </a:r>
            <a:endParaRPr b="0" i="0" sz="1800" u="none" cap="none" strike="noStrike">
              <a:solidFill>
                <a:schemeClr val="lt1"/>
              </a:solidFill>
              <a:latin typeface="Arial"/>
              <a:ea typeface="Arial"/>
              <a:cs typeface="Arial"/>
              <a:sym typeface="Arial"/>
            </a:endParaRPr>
          </a:p>
          <a:p>
            <a:pPr indent="0" lvl="2" marL="0" marR="0" rtl="0" algn="l">
              <a:lnSpc>
                <a:spcPct val="80000"/>
              </a:lnSpc>
              <a:spcBef>
                <a:spcPts val="0"/>
              </a:spcBef>
              <a:spcAft>
                <a:spcPts val="0"/>
              </a:spcAft>
              <a:buClr>
                <a:srgbClr val="B37732"/>
              </a:buClr>
              <a:buSzPts val="600"/>
              <a:buFont typeface="Arial"/>
              <a:buChar char="●"/>
            </a:pPr>
            <a:r>
              <a:rPr b="0" i="0" lang="en-US" sz="1200" u="none" cap="none" strike="noStrike">
                <a:solidFill>
                  <a:schemeClr val="dk1"/>
                </a:solidFill>
                <a:latin typeface="Arial"/>
                <a:ea typeface="Arial"/>
                <a:cs typeface="Arial"/>
                <a:sym typeface="Arial"/>
              </a:rPr>
              <a:t>The film ultimately brought up issues of censorship in the film arts– which is still a big problem for Hollywood today.</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87" name="Shape 187"/>
          <p:cNvSpPr txBox="1"/>
          <p:nvPr>
            <p:ph type="title"/>
          </p:nvPr>
        </p:nvSpPr>
        <p:spPr>
          <a:xfrm>
            <a:off x="457200" y="152400"/>
            <a:ext cx="8229600" cy="762000"/>
          </a:xfrm>
          <a:prstGeom prst="rect">
            <a:avLst/>
          </a:prstGeom>
          <a:noFill/>
          <a:ln>
            <a:noFill/>
          </a:ln>
        </p:spPr>
        <p:txBody>
          <a:bodyPr anchorCtr="0" anchor="b" bIns="45700" lIns="91425" rIns="91425" wrap="square" tIns="45700">
            <a:noAutofit/>
          </a:bodyPr>
          <a:lstStyle/>
          <a:p>
            <a:pPr indent="0" lvl="0" marL="0" marR="0" rtl="0" algn="l">
              <a:lnSpc>
                <a:spcPct val="100000"/>
              </a:lnSpc>
              <a:spcBef>
                <a:spcPts val="0"/>
              </a:spcBef>
              <a:spcAft>
                <a:spcPts val="0"/>
              </a:spcAft>
              <a:buClr>
                <a:srgbClr val="F9F9F9"/>
              </a:buClr>
              <a:buFont typeface="Arial"/>
              <a:buNone/>
            </a:pPr>
            <a:r>
              <a:rPr b="0" i="0" lang="en-US" sz="2400" u="none" cap="none" strike="noStrike">
                <a:solidFill>
                  <a:schemeClr val="dk1"/>
                </a:solidFill>
                <a:latin typeface="Arial"/>
                <a:ea typeface="Arial"/>
                <a:cs typeface="Arial"/>
                <a:sym typeface="Arial"/>
              </a:rPr>
              <a:t>Visual Arts moving into the modern</a:t>
            </a:r>
            <a:endParaRPr b="0" i="0" sz="4200" u="none" cap="none" strike="noStrike">
              <a:solidFill>
                <a:srgbClr val="F9F9F9"/>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1" name="Shape 191"/>
        <p:cNvGrpSpPr/>
        <p:nvPr/>
      </p:nvGrpSpPr>
      <p:grpSpPr>
        <a:xfrm>
          <a:off x="0" y="0"/>
          <a:ext cx="0" cy="0"/>
          <a:chOff x="0" y="0"/>
          <a:chExt cx="0" cy="0"/>
        </a:xfrm>
      </p:grpSpPr>
      <p:sp>
        <p:nvSpPr>
          <p:cNvPr id="192" name="Shape 192"/>
          <p:cNvSpPr txBox="1"/>
          <p:nvPr>
            <p:ph idx="1" type="obj"/>
          </p:nvPr>
        </p:nvSpPr>
        <p:spPr>
          <a:xfrm>
            <a:off x="457200" y="1524000"/>
            <a:ext cx="8229600" cy="4572000"/>
          </a:xfrm>
          <a:prstGeom prst="rect">
            <a:avLst/>
          </a:prstGeom>
          <a:noFill/>
          <a:ln>
            <a:noFill/>
          </a:ln>
        </p:spPr>
        <p:txBody>
          <a:bodyPr anchorCtr="0" anchor="t" bIns="45700" lIns="91425" rIns="91425" wrap="square" tIns="45700">
            <a:noAutofit/>
          </a:bodyPr>
          <a:lstStyle/>
          <a:p>
            <a:pPr indent="0" lvl="0" marL="0" marR="0" rtl="0" algn="l">
              <a:spcBef>
                <a:spcPts val="0"/>
              </a:spcBef>
              <a:spcAft>
                <a:spcPts val="0"/>
              </a:spcAft>
              <a:buClr>
                <a:schemeClr val="lt1"/>
              </a:buClr>
              <a:buFont typeface="Arial"/>
              <a:buNone/>
            </a:pPr>
            <a:r>
              <a:rPr b="0" i="0" lang="en-US" sz="1800" u="sng" cap="none" strike="noStrike">
                <a:solidFill>
                  <a:schemeClr val="hlink"/>
                </a:solidFill>
                <a:latin typeface="Arial"/>
                <a:ea typeface="Arial"/>
                <a:cs typeface="Arial"/>
                <a:sym typeface="Arial"/>
                <a:hlinkClick r:id="rId3"/>
              </a:rPr>
              <a:t>http://www.woodyguthrie.org/</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Clr>
                <a:schemeClr val="lt1"/>
              </a:buClr>
              <a:buFont typeface="Arial"/>
              <a:buNone/>
            </a:pPr>
            <a:r>
              <a:rPr b="0" i="0" lang="en-US" sz="1800" u="sng" cap="none" strike="noStrike">
                <a:solidFill>
                  <a:schemeClr val="hlink"/>
                </a:solidFill>
                <a:latin typeface="Arial"/>
                <a:ea typeface="Arial"/>
                <a:cs typeface="Arial"/>
                <a:sym typeface="Arial"/>
                <a:hlinkClick r:id="rId4"/>
              </a:rPr>
              <a:t>http://www.history-of-rock.com/blues.htm</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Clr>
                <a:schemeClr val="lt1"/>
              </a:buClr>
              <a:buFont typeface="Arial"/>
              <a:buNone/>
            </a:pPr>
            <a:r>
              <a:rPr b="0" i="1" lang="en-US" sz="1800" u="none" cap="none" strike="noStrike">
                <a:solidFill>
                  <a:schemeClr val="dk1"/>
                </a:solidFill>
                <a:latin typeface="Arial"/>
                <a:ea typeface="Arial"/>
                <a:cs typeface="Arial"/>
                <a:sym typeface="Arial"/>
              </a:rPr>
              <a:t>Existentialism</a:t>
            </a:r>
            <a:r>
              <a:rPr b="0" i="0" lang="en-US" sz="1800" u="none" cap="none" strike="noStrike">
                <a:solidFill>
                  <a:schemeClr val="dk1"/>
                </a:solidFill>
                <a:latin typeface="Arial"/>
                <a:ea typeface="Arial"/>
                <a:cs typeface="Arial"/>
                <a:sym typeface="Arial"/>
              </a:rPr>
              <a:t>, by Thomas Flynn.  Published by Oxford University Press, 2006</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Clr>
                <a:schemeClr val="lt1"/>
              </a:buClr>
              <a:buFont typeface="Arial"/>
              <a:buNone/>
            </a:pPr>
            <a:r>
              <a:rPr b="0" i="1" lang="en-US" sz="1800" u="none" cap="none" strike="noStrike">
                <a:solidFill>
                  <a:schemeClr val="dk1"/>
                </a:solidFill>
                <a:latin typeface="Arial"/>
                <a:ea typeface="Arial"/>
                <a:cs typeface="Arial"/>
                <a:sym typeface="Arial"/>
              </a:rPr>
              <a:t>Culture and Values, A Survey of the Humanities</a:t>
            </a:r>
            <a:r>
              <a:rPr b="0" i="0" lang="en-US" sz="1800" u="none" cap="none" strike="noStrike">
                <a:solidFill>
                  <a:schemeClr val="dk1"/>
                </a:solidFill>
                <a:latin typeface="Arial"/>
                <a:ea typeface="Arial"/>
                <a:cs typeface="Arial"/>
                <a:sym typeface="Arial"/>
              </a:rPr>
              <a:t>, by Cunningham and Reich.  Published by Wadsworth, 2010.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Clr>
                <a:schemeClr val="lt1"/>
              </a:buClr>
              <a:buFont typeface="Arial"/>
              <a:buNone/>
            </a:pPr>
            <a:r>
              <a:rPr b="0" i="1" lang="en-US" sz="1800" u="none" cap="none" strike="noStrike">
                <a:solidFill>
                  <a:schemeClr val="dk1"/>
                </a:solidFill>
                <a:latin typeface="Arial"/>
                <a:ea typeface="Arial"/>
                <a:cs typeface="Arial"/>
                <a:sym typeface="Arial"/>
              </a:rPr>
              <a:t>The Gay Science</a:t>
            </a:r>
            <a:r>
              <a:rPr b="0" i="0" lang="en-US" sz="1800" u="none" cap="none" strike="noStrike">
                <a:solidFill>
                  <a:schemeClr val="dk1"/>
                </a:solidFill>
                <a:latin typeface="Arial"/>
                <a:ea typeface="Arial"/>
                <a:cs typeface="Arial"/>
                <a:sym typeface="Arial"/>
              </a:rPr>
              <a:t>, by Friedrich Nietzsche.  Published by Cambridge University Press, 2001.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Clr>
                <a:schemeClr val="lt1"/>
              </a:buClr>
              <a:buFont typeface="Arial"/>
              <a:buNone/>
            </a:pPr>
            <a:r>
              <a:rPr b="0" i="1" lang="en-US" sz="1800" u="none" cap="none" strike="noStrike">
                <a:solidFill>
                  <a:schemeClr val="dk1"/>
                </a:solidFill>
                <a:latin typeface="Arial"/>
                <a:ea typeface="Arial"/>
                <a:cs typeface="Arial"/>
                <a:sym typeface="Arial"/>
              </a:rPr>
              <a:t>The Humanistic Tradition, Book 6</a:t>
            </a:r>
            <a:r>
              <a:rPr b="0" i="0" lang="en-US" sz="1800" u="none" cap="none" strike="noStrike">
                <a:solidFill>
                  <a:schemeClr val="dk1"/>
                </a:solidFill>
                <a:latin typeface="Arial"/>
                <a:ea typeface="Arial"/>
                <a:cs typeface="Arial"/>
                <a:sym typeface="Arial"/>
              </a:rPr>
              <a:t>, by Gloria Fiero.  Published by McGraw-Hill, 2011.</a:t>
            </a:r>
            <a:endParaRPr sz="1800">
              <a:solidFill>
                <a:schemeClr val="dk1"/>
              </a:solidFill>
            </a:endParaRPr>
          </a:p>
          <a:p>
            <a:pPr indent="0" lvl="0" marL="0" marR="0" rtl="0" algn="l">
              <a:spcBef>
                <a:spcPts val="0"/>
              </a:spcBef>
              <a:spcAft>
                <a:spcPts val="0"/>
              </a:spcAft>
              <a:buClr>
                <a:schemeClr val="lt1"/>
              </a:buClr>
              <a:buFont typeface="Arial"/>
              <a:buNone/>
            </a:pPr>
            <a:r>
              <a:rPr lang="en-US" sz="1800">
                <a:solidFill>
                  <a:schemeClr val="dk1"/>
                </a:solidFill>
              </a:rPr>
              <a:t>Robert, K. A. (2012).  Image retrieved from http://kylearoberts.com/wordpress/?attachment_id=606</a:t>
            </a:r>
            <a:endParaRPr sz="1800">
              <a:solidFill>
                <a:schemeClr val="dk1"/>
              </a:solidFill>
            </a:endParaRPr>
          </a:p>
          <a:p>
            <a:pPr indent="0" lvl="0" marL="0" marR="0" rtl="0" algn="l">
              <a:spcBef>
                <a:spcPts val="0"/>
              </a:spcBef>
              <a:spcAft>
                <a:spcPts val="0"/>
              </a:spcAft>
              <a:buClr>
                <a:schemeClr val="lt1"/>
              </a:buClr>
              <a:buFont typeface="Arial"/>
              <a:buNone/>
            </a:pPr>
            <a:r>
              <a:rPr lang="en-US" sz="1800">
                <a:solidFill>
                  <a:schemeClr val="dk1"/>
                </a:solidFill>
              </a:rPr>
              <a:t>Image retrieved from http://www.iep.utm.edu/nietzsch/</a:t>
            </a:r>
            <a:endParaRPr sz="1800">
              <a:solidFill>
                <a:schemeClr val="dk1"/>
              </a:solidFill>
            </a:endParaRPr>
          </a:p>
          <a:p>
            <a:pPr indent="0" lvl="0" marL="0" marR="0" rtl="0" algn="l">
              <a:spcBef>
                <a:spcPts val="0"/>
              </a:spcBef>
              <a:spcAft>
                <a:spcPts val="0"/>
              </a:spcAft>
              <a:buClr>
                <a:schemeClr val="lt1"/>
              </a:buClr>
              <a:buFont typeface="Arial"/>
              <a:buNone/>
            </a:pPr>
            <a:r>
              <a:t/>
            </a:r>
            <a:endParaRPr sz="1800">
              <a:solidFill>
                <a:schemeClr val="dk1"/>
              </a:solidFill>
            </a:endParaRPr>
          </a:p>
          <a:p>
            <a:pPr indent="0" lvl="0" marL="0" marR="0" rtl="0" algn="l">
              <a:spcBef>
                <a:spcPts val="0"/>
              </a:spcBef>
              <a:spcAft>
                <a:spcPts val="0"/>
              </a:spcAft>
              <a:buClr>
                <a:schemeClr val="lt1"/>
              </a:buClr>
              <a:buFont typeface="Arial"/>
              <a:buNone/>
            </a:pPr>
            <a:r>
              <a:t/>
            </a:r>
            <a:endParaRPr sz="1800">
              <a:solidFill>
                <a:schemeClr val="lt1"/>
              </a:solidFill>
            </a:endParaRPr>
          </a:p>
          <a:p>
            <a:pPr indent="0" lvl="0" marL="0" marR="0" rtl="0" algn="l">
              <a:spcBef>
                <a:spcPts val="0"/>
              </a:spcBef>
              <a:spcAft>
                <a:spcPts val="0"/>
              </a:spcAft>
              <a:buClr>
                <a:schemeClr val="lt1"/>
              </a:buClr>
              <a:buFont typeface="Arial"/>
              <a:buNone/>
            </a:pPr>
            <a:r>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93" name="Shape 193"/>
          <p:cNvSpPr txBox="1"/>
          <p:nvPr>
            <p:ph type="title"/>
          </p:nvPr>
        </p:nvSpPr>
        <p:spPr>
          <a:xfrm>
            <a:off x="457200" y="152400"/>
            <a:ext cx="8229600" cy="1219200"/>
          </a:xfrm>
          <a:prstGeom prst="rect">
            <a:avLst/>
          </a:prstGeom>
          <a:noFill/>
          <a:ln>
            <a:noFill/>
          </a:ln>
        </p:spPr>
        <p:txBody>
          <a:bodyPr anchorCtr="0" anchor="b" bIns="45700" lIns="91425" rIns="91425" wrap="square" tIns="45700">
            <a:noAutofit/>
          </a:bodyPr>
          <a:lstStyle/>
          <a:p>
            <a:pPr indent="0" lvl="0" marL="0" marR="0" rtl="0" algn="l">
              <a:lnSpc>
                <a:spcPct val="100000"/>
              </a:lnSpc>
              <a:spcBef>
                <a:spcPts val="0"/>
              </a:spcBef>
              <a:spcAft>
                <a:spcPts val="0"/>
              </a:spcAft>
              <a:buClr>
                <a:srgbClr val="F9F9F9"/>
              </a:buClr>
              <a:buFont typeface="Arial"/>
              <a:buNone/>
            </a:pPr>
            <a:r>
              <a:rPr lang="en-US" sz="2800">
                <a:solidFill>
                  <a:schemeClr val="dk1"/>
                </a:solidFill>
              </a:rPr>
              <a:t>References</a:t>
            </a:r>
            <a:endParaRPr b="0" i="0" sz="4200" u="none" cap="none" strike="noStrike">
              <a:solidFill>
                <a:srgbClr val="F9F9F9"/>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2" name="Shape 92"/>
        <p:cNvGrpSpPr/>
        <p:nvPr/>
      </p:nvGrpSpPr>
      <p:grpSpPr>
        <a:xfrm>
          <a:off x="0" y="0"/>
          <a:ext cx="0" cy="0"/>
          <a:chOff x="0" y="0"/>
          <a:chExt cx="0" cy="0"/>
        </a:xfrm>
      </p:grpSpPr>
      <p:sp>
        <p:nvSpPr>
          <p:cNvPr id="93" name="Shape 93"/>
          <p:cNvSpPr txBox="1"/>
          <p:nvPr>
            <p:ph idx="1" type="obj"/>
          </p:nvPr>
        </p:nvSpPr>
        <p:spPr>
          <a:xfrm>
            <a:off x="457200" y="1524000"/>
            <a:ext cx="8229600" cy="4572000"/>
          </a:xfrm>
          <a:prstGeom prst="rect">
            <a:avLst/>
          </a:prstGeom>
          <a:noFill/>
          <a:ln>
            <a:noFill/>
          </a:ln>
        </p:spPr>
        <p:txBody>
          <a:bodyPr anchorCtr="0" anchor="t" bIns="45700" lIns="91425" rIns="91425" wrap="square" tIns="45700">
            <a:noAutofit/>
          </a:bodyPr>
          <a:lstStyle/>
          <a:p>
            <a:pPr indent="0" lvl="0" marL="0" marR="0" rtl="0" algn="l">
              <a:spcBef>
                <a:spcPts val="0"/>
              </a:spcBef>
              <a:spcAft>
                <a:spcPts val="0"/>
              </a:spcAft>
              <a:buClr>
                <a:schemeClr val="lt1"/>
              </a:buClr>
              <a:buFont typeface="Arial"/>
              <a:buNone/>
            </a:pPr>
            <a:r>
              <a:rPr b="0" i="0" lang="en-US" sz="1600" u="none" cap="none" strike="noStrike">
                <a:solidFill>
                  <a:schemeClr val="dk1"/>
                </a:solidFill>
                <a:latin typeface="Arial"/>
                <a:ea typeface="Arial"/>
                <a:cs typeface="Arial"/>
                <a:sym typeface="Arial"/>
              </a:rPr>
              <a:t>…American society by the end of the 1800’s.</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Clr>
                <a:schemeClr val="lt1"/>
              </a:buClr>
              <a:buFont typeface="Arial"/>
              <a:buNone/>
            </a:pPr>
            <a:r>
              <a:rPr b="0" i="0" lang="en-US" sz="1600" u="none" cap="none" strike="noStrike">
                <a:solidFill>
                  <a:schemeClr val="dk1"/>
                </a:solidFill>
                <a:latin typeface="Arial"/>
                <a:ea typeface="Arial"/>
                <a:cs typeface="Arial"/>
                <a:sym typeface="Arial"/>
              </a:rPr>
              <a:t>	We’re a pretty new country,</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Clr>
                <a:schemeClr val="lt1"/>
              </a:buClr>
              <a:buFont typeface="Arial"/>
              <a:buNone/>
            </a:pPr>
            <a:r>
              <a:rPr b="0" i="0" lang="en-US" sz="1600" u="none" cap="none" strike="noStrike">
                <a:solidFill>
                  <a:schemeClr val="dk1"/>
                </a:solidFill>
                <a:latin typeface="Arial"/>
                <a:ea typeface="Arial"/>
                <a:cs typeface="Arial"/>
                <a:sym typeface="Arial"/>
              </a:rPr>
              <a:t>		We’ve just endured a violent and divisive civil war…</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Clr>
                <a:schemeClr val="lt1"/>
              </a:buClr>
              <a:buFont typeface="Arial"/>
              <a:buNone/>
            </a:pPr>
            <a:r>
              <a:rPr b="0" i="0" lang="en-US" sz="1600" u="none" cap="none" strike="noStrike">
                <a:solidFill>
                  <a:schemeClr val="dk1"/>
                </a:solidFill>
                <a:latin typeface="Arial"/>
                <a:ea typeface="Arial"/>
                <a:cs typeface="Arial"/>
                <a:sym typeface="Arial"/>
              </a:rPr>
              <a:t>Racial tensions are extraordinarily high,</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Clr>
                <a:schemeClr val="lt1"/>
              </a:buClr>
              <a:buFont typeface="Arial"/>
              <a:buNone/>
            </a:pPr>
            <a:r>
              <a:rPr b="0" i="0" lang="en-US" sz="1600" u="none" cap="none" strike="noStrike">
                <a:solidFill>
                  <a:schemeClr val="dk1"/>
                </a:solidFill>
                <a:latin typeface="Arial"/>
                <a:ea typeface="Arial"/>
                <a:cs typeface="Arial"/>
                <a:sym typeface="Arial"/>
              </a:rPr>
              <a:t>	Women are oppressed and beginning to organize in revolt…</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Clr>
                <a:schemeClr val="lt1"/>
              </a:buClr>
              <a:buFont typeface="Arial"/>
              <a:buNone/>
            </a:pPr>
            <a:r>
              <a:rPr b="0" i="0" lang="en-US" sz="1600" u="none" cap="none" strike="noStrike">
                <a:solidFill>
                  <a:schemeClr val="dk1"/>
                </a:solidFill>
                <a:latin typeface="Arial"/>
                <a:ea typeface="Arial"/>
                <a:cs typeface="Arial"/>
                <a:sym typeface="Arial"/>
              </a:rPr>
              <a:t>We’re a society facing a torrent of social situations, recovering from war… while immersed within growing industrialism.</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Clr>
                <a:schemeClr val="lt1"/>
              </a:buClr>
              <a:buFont typeface="Arial"/>
              <a:buNone/>
            </a:pPr>
            <a:r>
              <a:rPr b="0" i="0" lang="en-US" sz="1600" u="none" cap="none" strike="noStrike">
                <a:solidFill>
                  <a:schemeClr val="dk1"/>
                </a:solidFill>
                <a:latin typeface="Arial"/>
                <a:ea typeface="Arial"/>
                <a:cs typeface="Arial"/>
                <a:sym typeface="Arial"/>
              </a:rPr>
              <a:t>All of this is tempered with the incredible expressionist movements we saw in the arts and literature last week, including Transcendentalism.</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Clr>
                <a:schemeClr val="lt1"/>
              </a:buClr>
              <a:buFont typeface="Arial"/>
              <a:buNone/>
            </a:pPr>
            <a:r>
              <a:rPr b="0" i="0" lang="en-US" sz="1600" u="none" cap="none" strike="noStrike">
                <a:solidFill>
                  <a:schemeClr val="dk1"/>
                </a:solidFill>
                <a:latin typeface="Arial"/>
                <a:ea typeface="Arial"/>
                <a:cs typeface="Arial"/>
                <a:sym typeface="Arial"/>
              </a:rPr>
              <a:t>What are we left with?  As we move toward the modern, this is the climate within American society.  We are living in a country mixed with turmoil, on the heels of chaos and conflict that has since been unparalleled in US history.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94" name="Shape 94"/>
          <p:cNvSpPr txBox="1"/>
          <p:nvPr>
            <p:ph type="title"/>
          </p:nvPr>
        </p:nvSpPr>
        <p:spPr>
          <a:xfrm>
            <a:off x="457200" y="152400"/>
            <a:ext cx="8229600" cy="1219200"/>
          </a:xfrm>
          <a:prstGeom prst="rect">
            <a:avLst/>
          </a:prstGeom>
          <a:noFill/>
          <a:ln>
            <a:noFill/>
          </a:ln>
        </p:spPr>
        <p:txBody>
          <a:bodyPr anchorCtr="0" anchor="b" bIns="45700" lIns="91425" rIns="91425" wrap="square" tIns="45700">
            <a:noAutofit/>
          </a:bodyPr>
          <a:lstStyle/>
          <a:p>
            <a:pPr indent="0" lvl="0" marL="0" marR="0" rtl="0" algn="l">
              <a:lnSpc>
                <a:spcPct val="100000"/>
              </a:lnSpc>
              <a:spcBef>
                <a:spcPts val="0"/>
              </a:spcBef>
              <a:spcAft>
                <a:spcPts val="0"/>
              </a:spcAft>
              <a:buClr>
                <a:srgbClr val="F9F9F9"/>
              </a:buClr>
              <a:buFont typeface="Arial"/>
              <a:buNone/>
            </a:pPr>
            <a:r>
              <a:rPr b="0" i="0" lang="en-US" sz="2400" u="none" cap="none" strike="noStrike">
                <a:solidFill>
                  <a:schemeClr val="dk1"/>
                </a:solidFill>
                <a:latin typeface="Arial"/>
                <a:ea typeface="Arial"/>
                <a:cs typeface="Arial"/>
                <a:sym typeface="Arial"/>
              </a:rPr>
              <a:t>Consider…</a:t>
            </a:r>
            <a:endParaRPr b="0" i="0" sz="4200" u="none" cap="none" strike="noStrike">
              <a:solidFill>
                <a:srgbClr val="F9F9F9"/>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 name="Shape 98"/>
        <p:cNvGrpSpPr/>
        <p:nvPr/>
      </p:nvGrpSpPr>
      <p:grpSpPr>
        <a:xfrm>
          <a:off x="0" y="0"/>
          <a:ext cx="0" cy="0"/>
          <a:chOff x="0" y="0"/>
          <a:chExt cx="0" cy="0"/>
        </a:xfrm>
      </p:grpSpPr>
      <p:sp>
        <p:nvSpPr>
          <p:cNvPr id="99" name="Shape 99"/>
          <p:cNvSpPr txBox="1"/>
          <p:nvPr>
            <p:ph idx="1" type="obj"/>
          </p:nvPr>
        </p:nvSpPr>
        <p:spPr>
          <a:xfrm>
            <a:off x="457200" y="1524000"/>
            <a:ext cx="8229600" cy="4572000"/>
          </a:xfrm>
          <a:prstGeom prst="rect">
            <a:avLst/>
          </a:prstGeom>
          <a:noFill/>
          <a:ln>
            <a:noFill/>
          </a:ln>
        </p:spPr>
        <p:txBody>
          <a:bodyPr anchorCtr="0" anchor="t" bIns="45700" lIns="91425" rIns="91425" wrap="square" tIns="45700">
            <a:noAutofit/>
          </a:bodyPr>
          <a:lstStyle/>
          <a:p>
            <a:pPr indent="0" lvl="0" marL="0" marR="0" rtl="0" algn="l">
              <a:spcBef>
                <a:spcPts val="0"/>
              </a:spcBef>
              <a:spcAft>
                <a:spcPts val="0"/>
              </a:spcAft>
              <a:buClr>
                <a:schemeClr val="lt1"/>
              </a:buClr>
              <a:buFont typeface="Arial"/>
              <a:buNone/>
            </a:pPr>
            <a:r>
              <a:rPr b="0" i="0" lang="en-US" sz="1600" u="none" cap="none" strike="noStrike">
                <a:solidFill>
                  <a:schemeClr val="dk1"/>
                </a:solidFill>
                <a:latin typeface="Arial"/>
                <a:ea typeface="Arial"/>
                <a:cs typeface="Arial"/>
                <a:sym typeface="Arial"/>
              </a:rPr>
              <a:t>Recall if you will that during last week’s module on the American Civil War, we briefly discussed how photographic technology impacted our impressions/understandings of the wartime experience.</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Clr>
                <a:schemeClr val="lt1"/>
              </a:buClr>
              <a:buFont typeface="Arial"/>
              <a:buNone/>
            </a:pPr>
            <a:r>
              <a:rPr b="0" i="0" lang="en-US" sz="1600" u="none" cap="none" strike="noStrike">
                <a:solidFill>
                  <a:schemeClr val="dk1"/>
                </a:solidFill>
                <a:latin typeface="Arial"/>
                <a:ea typeface="Arial"/>
                <a:cs typeface="Arial"/>
                <a:sym typeface="Arial"/>
              </a:rPr>
              <a:t>This emerging technology, as well as growing discontent among some artists and writers with increasing industrialization of society, led to a movement called “realism”.</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Clr>
                <a:schemeClr val="lt1"/>
              </a:buClr>
              <a:buFont typeface="Arial"/>
              <a:buNone/>
            </a:pPr>
            <a:r>
              <a:rPr b="0" i="0" lang="en-US" sz="1600" u="none" cap="none" strike="noStrike">
                <a:solidFill>
                  <a:schemeClr val="dk1"/>
                </a:solidFill>
                <a:latin typeface="Arial"/>
                <a:ea typeface="Arial"/>
                <a:cs typeface="Arial"/>
                <a:sym typeface="Arial"/>
              </a:rPr>
              <a:t>REALISM was an attempt to honestly and accurately portray a moment of time in society, with trying to make it look better.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Clr>
                <a:schemeClr val="lt1"/>
              </a:buClr>
              <a:buFont typeface="Arial"/>
              <a:buNone/>
            </a:pPr>
            <a:r>
              <a:rPr b="0" i="0" lang="en-US" sz="1600" u="none" cap="none" strike="noStrike">
                <a:solidFill>
                  <a:schemeClr val="dk1"/>
                </a:solidFill>
                <a:latin typeface="Arial"/>
                <a:ea typeface="Arial"/>
                <a:cs typeface="Arial"/>
                <a:sym typeface="Arial"/>
              </a:rPr>
              <a:t>One author who is credited with ushering in an era of literary realism is the great Charles Dickens (perhaps you’ve read </a:t>
            </a:r>
            <a:r>
              <a:rPr b="0" i="1" lang="en-US" sz="1600" u="none" cap="none" strike="noStrike">
                <a:solidFill>
                  <a:schemeClr val="dk1"/>
                </a:solidFill>
                <a:latin typeface="Arial"/>
                <a:ea typeface="Arial"/>
                <a:cs typeface="Arial"/>
                <a:sym typeface="Arial"/>
              </a:rPr>
              <a:t>A Christmas Carol</a:t>
            </a:r>
            <a:r>
              <a:rPr b="0" i="0" lang="en-US" sz="1600" u="none" cap="none" strike="noStrike">
                <a:solidFill>
                  <a:schemeClr val="dk1"/>
                </a:solidFill>
                <a:latin typeface="Arial"/>
                <a:ea typeface="Arial"/>
                <a:cs typeface="Arial"/>
                <a:sym typeface="Arial"/>
              </a:rPr>
              <a:t>, or </a:t>
            </a:r>
            <a:r>
              <a:rPr b="0" i="1" lang="en-US" sz="1600" u="none" cap="none" strike="noStrike">
                <a:solidFill>
                  <a:schemeClr val="dk1"/>
                </a:solidFill>
                <a:latin typeface="Arial"/>
                <a:ea typeface="Arial"/>
                <a:cs typeface="Arial"/>
                <a:sym typeface="Arial"/>
              </a:rPr>
              <a:t>Great Expectations</a:t>
            </a:r>
            <a:r>
              <a:rPr b="0" i="0" lang="en-US" sz="1600" u="none" cap="none" strike="noStrike">
                <a:solidFill>
                  <a:schemeClr val="dk1"/>
                </a:solidFill>
                <a:latin typeface="Arial"/>
                <a:ea typeface="Arial"/>
                <a:cs typeface="Arial"/>
                <a:sym typeface="Arial"/>
              </a:rPr>
              <a:t>?).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00" name="Shape 100"/>
          <p:cNvSpPr txBox="1"/>
          <p:nvPr>
            <p:ph type="title"/>
          </p:nvPr>
        </p:nvSpPr>
        <p:spPr>
          <a:xfrm>
            <a:off x="457200" y="152400"/>
            <a:ext cx="8229600" cy="1219200"/>
          </a:xfrm>
          <a:prstGeom prst="rect">
            <a:avLst/>
          </a:prstGeom>
          <a:noFill/>
          <a:ln>
            <a:noFill/>
          </a:ln>
        </p:spPr>
        <p:txBody>
          <a:bodyPr anchorCtr="0" anchor="b" bIns="45700" lIns="91425" rIns="91425" wrap="square" tIns="45700">
            <a:noAutofit/>
          </a:bodyPr>
          <a:lstStyle/>
          <a:p>
            <a:pPr indent="0" lvl="0" marL="0" marR="0" rtl="0" algn="l">
              <a:lnSpc>
                <a:spcPct val="100000"/>
              </a:lnSpc>
              <a:spcBef>
                <a:spcPts val="0"/>
              </a:spcBef>
              <a:spcAft>
                <a:spcPts val="0"/>
              </a:spcAft>
              <a:buClr>
                <a:srgbClr val="F9F9F9"/>
              </a:buClr>
              <a:buFont typeface="Arial"/>
              <a:buNone/>
            </a:pPr>
            <a:r>
              <a:rPr b="0" i="0" lang="en-US" sz="2400" u="none" cap="none" strike="noStrike">
                <a:solidFill>
                  <a:schemeClr val="dk1"/>
                </a:solidFill>
                <a:latin typeface="Arial"/>
                <a:ea typeface="Arial"/>
                <a:cs typeface="Arial"/>
                <a:sym typeface="Arial"/>
              </a:rPr>
              <a:t>Literature:  Realism</a:t>
            </a:r>
            <a:endParaRPr b="0" i="0" sz="4200" u="none" cap="none" strike="noStrike">
              <a:solidFill>
                <a:srgbClr val="F9F9F9"/>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4" name="Shape 104"/>
        <p:cNvGrpSpPr/>
        <p:nvPr/>
      </p:nvGrpSpPr>
      <p:grpSpPr>
        <a:xfrm>
          <a:off x="0" y="0"/>
          <a:ext cx="0" cy="0"/>
          <a:chOff x="0" y="0"/>
          <a:chExt cx="0" cy="0"/>
        </a:xfrm>
      </p:grpSpPr>
      <p:sp>
        <p:nvSpPr>
          <p:cNvPr id="105" name="Shape 105"/>
          <p:cNvSpPr txBox="1"/>
          <p:nvPr>
            <p:ph idx="1" type="obj"/>
          </p:nvPr>
        </p:nvSpPr>
        <p:spPr>
          <a:xfrm>
            <a:off x="457200" y="1524000"/>
            <a:ext cx="8229600" cy="4572000"/>
          </a:xfrm>
          <a:prstGeom prst="rect">
            <a:avLst/>
          </a:prstGeom>
          <a:noFill/>
          <a:ln>
            <a:noFill/>
          </a:ln>
        </p:spPr>
        <p:txBody>
          <a:bodyPr anchorCtr="0" anchor="t" bIns="45700" lIns="91425" rIns="91425" wrap="square" tIns="45700">
            <a:noAutofit/>
          </a:bodyPr>
          <a:lstStyle/>
          <a:p>
            <a:pPr indent="0" lvl="0" marL="0" marR="0" rtl="0" algn="l">
              <a:spcBef>
                <a:spcPts val="0"/>
              </a:spcBef>
              <a:spcAft>
                <a:spcPts val="0"/>
              </a:spcAft>
              <a:buClr>
                <a:schemeClr val="lt1"/>
              </a:buClr>
              <a:buFont typeface="Arial"/>
              <a:buNone/>
            </a:pPr>
            <a:r>
              <a:rPr b="0" i="0" lang="en-US" sz="1600" u="none" cap="none" strike="noStrike">
                <a:solidFill>
                  <a:schemeClr val="dk1"/>
                </a:solidFill>
                <a:latin typeface="Arial"/>
                <a:ea typeface="Arial"/>
                <a:cs typeface="Arial"/>
                <a:sym typeface="Arial"/>
              </a:rPr>
              <a:t>“Blues” is a genre of music that grew out of African American culture at the end of the Civil War.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Clr>
                <a:schemeClr val="lt1"/>
              </a:buClr>
              <a:buFont typeface="Arial"/>
              <a:buNone/>
            </a:pPr>
            <a:r>
              <a:rPr b="0" i="0" lang="en-US" sz="1600" u="none" cap="none" strike="noStrike">
                <a:solidFill>
                  <a:schemeClr val="dk1"/>
                </a:solidFill>
                <a:latin typeface="Arial"/>
                <a:ea typeface="Arial"/>
                <a:cs typeface="Arial"/>
                <a:sym typeface="Arial"/>
              </a:rPr>
              <a:t>Blues comes from the Deep South; it originates in the hymns, ballads, chants, and cadences sung by folks just trying to get through a tough daily life.  “The Blues” is a type of music you don’t create in a studio or a lab… it’s organic; intrinsic…  Blues grew out of the Mississippi Delta region, eventually moving north toward Memphis, and spreading outward from there.</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Clr>
                <a:schemeClr val="lt1"/>
              </a:buClr>
              <a:buFont typeface="Arial"/>
              <a:buNone/>
            </a:pPr>
            <a:r>
              <a:rPr b="0" i="0" lang="en-US" sz="1600" u="none" cap="none" strike="noStrike">
                <a:solidFill>
                  <a:schemeClr val="dk1"/>
                </a:solidFill>
                <a:latin typeface="Arial"/>
                <a:ea typeface="Arial"/>
                <a:cs typeface="Arial"/>
                <a:sym typeface="Arial"/>
              </a:rPr>
              <a:t>The Blues emanate in a place deep within you; in your soul… your core… and then it bubbles up and spills out into song.  Blues is a music of passionate emotion, of suffering, pain, and loss.  Blues tells the tales of human experience—and so often, it is trauma which binds us all together as people.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06" name="Shape 106"/>
          <p:cNvSpPr txBox="1"/>
          <p:nvPr>
            <p:ph type="title"/>
          </p:nvPr>
        </p:nvSpPr>
        <p:spPr>
          <a:xfrm>
            <a:off x="457200" y="152400"/>
            <a:ext cx="8229600" cy="1219200"/>
          </a:xfrm>
          <a:prstGeom prst="rect">
            <a:avLst/>
          </a:prstGeom>
          <a:noFill/>
          <a:ln>
            <a:noFill/>
          </a:ln>
        </p:spPr>
        <p:txBody>
          <a:bodyPr anchorCtr="0" anchor="b" bIns="45700" lIns="91425" rIns="91425" wrap="square" tIns="45700">
            <a:noAutofit/>
          </a:bodyPr>
          <a:lstStyle/>
          <a:p>
            <a:pPr indent="0" lvl="0" marL="0" marR="0" rtl="0" algn="l">
              <a:lnSpc>
                <a:spcPct val="100000"/>
              </a:lnSpc>
              <a:spcBef>
                <a:spcPts val="0"/>
              </a:spcBef>
              <a:spcAft>
                <a:spcPts val="0"/>
              </a:spcAft>
              <a:buClr>
                <a:srgbClr val="F9F9F9"/>
              </a:buClr>
              <a:buFont typeface="Arial"/>
              <a:buNone/>
            </a:pPr>
            <a:r>
              <a:rPr b="0" i="0" lang="en-US" sz="2400" u="none" cap="none" strike="noStrike">
                <a:solidFill>
                  <a:schemeClr val="dk1"/>
                </a:solidFill>
                <a:latin typeface="Arial"/>
                <a:ea typeface="Arial"/>
                <a:cs typeface="Arial"/>
                <a:sym typeface="Arial"/>
              </a:rPr>
              <a:t>Music:  Blues</a:t>
            </a:r>
            <a:endParaRPr b="0" i="0" sz="4200" u="none" cap="none" strike="noStrike">
              <a:solidFill>
                <a:srgbClr val="F9F9F9"/>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0" name="Shape 110"/>
        <p:cNvGrpSpPr/>
        <p:nvPr/>
      </p:nvGrpSpPr>
      <p:grpSpPr>
        <a:xfrm>
          <a:off x="0" y="0"/>
          <a:ext cx="0" cy="0"/>
          <a:chOff x="0" y="0"/>
          <a:chExt cx="0" cy="0"/>
        </a:xfrm>
      </p:grpSpPr>
      <p:sp>
        <p:nvSpPr>
          <p:cNvPr id="111" name="Shape 111"/>
          <p:cNvSpPr txBox="1"/>
          <p:nvPr>
            <p:ph idx="1" type="obj"/>
          </p:nvPr>
        </p:nvSpPr>
        <p:spPr>
          <a:xfrm>
            <a:off x="457200" y="1524000"/>
            <a:ext cx="8229600" cy="4572000"/>
          </a:xfrm>
          <a:prstGeom prst="rect">
            <a:avLst/>
          </a:prstGeom>
          <a:noFill/>
          <a:ln>
            <a:noFill/>
          </a:ln>
        </p:spPr>
        <p:txBody>
          <a:bodyPr anchorCtr="0" anchor="t" bIns="45700" lIns="91425" rIns="91425" wrap="square" tIns="45700">
            <a:noAutofit/>
          </a:bodyPr>
          <a:lstStyle/>
          <a:p>
            <a:pPr indent="0" lvl="0" marL="0" marR="0" rtl="0" algn="l">
              <a:lnSpc>
                <a:spcPct val="90000"/>
              </a:lnSpc>
              <a:spcBef>
                <a:spcPts val="0"/>
              </a:spcBef>
              <a:spcAft>
                <a:spcPts val="0"/>
              </a:spcAft>
              <a:buClr>
                <a:schemeClr val="lt1"/>
              </a:buClr>
              <a:buFont typeface="Arial"/>
              <a:buNone/>
            </a:pPr>
            <a:r>
              <a:rPr b="0" i="0" lang="en-US" sz="1600" u="none" cap="none" strike="noStrike">
                <a:solidFill>
                  <a:schemeClr val="dk1"/>
                </a:solidFill>
                <a:latin typeface="Arial"/>
                <a:ea typeface="Arial"/>
                <a:cs typeface="Arial"/>
                <a:sym typeface="Arial"/>
              </a:rPr>
              <a:t>Gertrude “Ma” Rainey</a:t>
            </a:r>
            <a:endParaRPr b="0" i="0" sz="1800" u="none" cap="none" strike="noStrike">
              <a:solidFill>
                <a:schemeClr val="lt1"/>
              </a:solidFill>
              <a:latin typeface="Arial"/>
              <a:ea typeface="Arial"/>
              <a:cs typeface="Arial"/>
              <a:sym typeface="Arial"/>
            </a:endParaRPr>
          </a:p>
          <a:p>
            <a:pPr indent="0" lvl="0" marL="0" marR="0" rtl="0" algn="l">
              <a:lnSpc>
                <a:spcPct val="90000"/>
              </a:lnSpc>
              <a:spcBef>
                <a:spcPts val="0"/>
              </a:spcBef>
              <a:spcAft>
                <a:spcPts val="0"/>
              </a:spcAft>
              <a:buClr>
                <a:schemeClr val="lt1"/>
              </a:buClr>
              <a:buFont typeface="Arial"/>
              <a:buNone/>
            </a:pPr>
            <a:r>
              <a:rPr b="0" i="0" lang="en-US" sz="1600" u="none" cap="none" strike="noStrike">
                <a:solidFill>
                  <a:schemeClr val="dk1"/>
                </a:solidFill>
                <a:latin typeface="Arial"/>
                <a:ea typeface="Arial"/>
                <a:cs typeface="Arial"/>
                <a:sym typeface="Arial"/>
              </a:rPr>
              <a:t>	1886-1939</a:t>
            </a:r>
            <a:endParaRPr b="0" i="0" sz="1800" u="none" cap="none" strike="noStrike">
              <a:solidFill>
                <a:schemeClr val="lt1"/>
              </a:solidFill>
              <a:latin typeface="Arial"/>
              <a:ea typeface="Arial"/>
              <a:cs typeface="Arial"/>
              <a:sym typeface="Arial"/>
            </a:endParaRPr>
          </a:p>
          <a:p>
            <a:pPr indent="0" lvl="0" marL="0" marR="0" rtl="0" algn="l">
              <a:lnSpc>
                <a:spcPct val="90000"/>
              </a:lnSpc>
              <a:spcBef>
                <a:spcPts val="0"/>
              </a:spcBef>
              <a:spcAft>
                <a:spcPts val="0"/>
              </a:spcAft>
              <a:buClr>
                <a:schemeClr val="lt1"/>
              </a:buClr>
              <a:buFont typeface="Arial"/>
              <a:buNone/>
            </a:pPr>
            <a:r>
              <a:rPr b="0" i="0" lang="en-US" sz="1600" u="none" cap="none" strike="noStrike">
                <a:solidFill>
                  <a:schemeClr val="dk1"/>
                </a:solidFill>
                <a:latin typeface="Arial"/>
                <a:ea typeface="Arial"/>
                <a:cs typeface="Arial"/>
                <a:sym typeface="Arial"/>
              </a:rPr>
              <a:t>	got her start appearing in early Vaudeville shows at the </a:t>
            </a:r>
            <a:endParaRPr b="0" i="0" sz="1800" u="none" cap="none" strike="noStrike">
              <a:solidFill>
                <a:schemeClr val="lt1"/>
              </a:solidFill>
              <a:latin typeface="Arial"/>
              <a:ea typeface="Arial"/>
              <a:cs typeface="Arial"/>
              <a:sym typeface="Arial"/>
            </a:endParaRPr>
          </a:p>
          <a:p>
            <a:pPr indent="0" lvl="0" marL="0" marR="0" rtl="0" algn="l">
              <a:lnSpc>
                <a:spcPct val="90000"/>
              </a:lnSpc>
              <a:spcBef>
                <a:spcPts val="0"/>
              </a:spcBef>
              <a:spcAft>
                <a:spcPts val="0"/>
              </a:spcAft>
              <a:buClr>
                <a:schemeClr val="lt1"/>
              </a:buClr>
              <a:buFont typeface="Arial"/>
              <a:buNone/>
            </a:pPr>
            <a:r>
              <a:rPr b="0" i="0" lang="en-US" sz="1600" u="none" cap="none" strike="noStrike">
                <a:solidFill>
                  <a:schemeClr val="dk1"/>
                </a:solidFill>
                <a:latin typeface="Arial"/>
                <a:ea typeface="Arial"/>
                <a:cs typeface="Arial"/>
                <a:sym typeface="Arial"/>
              </a:rPr>
              <a:t>	turn of the century</a:t>
            </a:r>
            <a:endParaRPr b="0" i="0" sz="1800" u="none" cap="none" strike="noStrike">
              <a:solidFill>
                <a:schemeClr val="lt1"/>
              </a:solidFill>
              <a:latin typeface="Arial"/>
              <a:ea typeface="Arial"/>
              <a:cs typeface="Arial"/>
              <a:sym typeface="Arial"/>
            </a:endParaRPr>
          </a:p>
          <a:p>
            <a:pPr indent="0" lvl="0" marL="0" marR="0" rtl="0" algn="l">
              <a:lnSpc>
                <a:spcPct val="90000"/>
              </a:lnSpc>
              <a:spcBef>
                <a:spcPts val="0"/>
              </a:spcBef>
              <a:spcAft>
                <a:spcPts val="0"/>
              </a:spcAft>
              <a:buClr>
                <a:schemeClr val="lt1"/>
              </a:buClr>
              <a:buFont typeface="Arial"/>
              <a:buNone/>
            </a:pPr>
            <a:r>
              <a:rPr b="0" i="0" lang="en-US" sz="1600" u="none" cap="none" strike="noStrike">
                <a:solidFill>
                  <a:schemeClr val="dk1"/>
                </a:solidFill>
                <a:latin typeface="Arial"/>
                <a:ea typeface="Arial"/>
                <a:cs typeface="Arial"/>
                <a:sym typeface="Arial"/>
              </a:rPr>
              <a:t>	Formed a singing group with her husband, </a:t>
            </a:r>
            <a:endParaRPr b="0" i="0" sz="1800" u="none" cap="none" strike="noStrike">
              <a:solidFill>
                <a:schemeClr val="lt1"/>
              </a:solidFill>
              <a:latin typeface="Arial"/>
              <a:ea typeface="Arial"/>
              <a:cs typeface="Arial"/>
              <a:sym typeface="Arial"/>
            </a:endParaRPr>
          </a:p>
          <a:p>
            <a:pPr indent="0" lvl="0" marL="0" marR="0" rtl="0" algn="l">
              <a:lnSpc>
                <a:spcPct val="90000"/>
              </a:lnSpc>
              <a:spcBef>
                <a:spcPts val="0"/>
              </a:spcBef>
              <a:spcAft>
                <a:spcPts val="0"/>
              </a:spcAft>
              <a:buClr>
                <a:schemeClr val="lt1"/>
              </a:buClr>
              <a:buFont typeface="Arial"/>
              <a:buNone/>
            </a:pPr>
            <a:r>
              <a:rPr b="0" i="0" lang="en-US" sz="1600" u="none" cap="none" strike="noStrike">
                <a:solidFill>
                  <a:schemeClr val="dk1"/>
                </a:solidFill>
                <a:latin typeface="Arial"/>
                <a:ea typeface="Arial"/>
                <a:cs typeface="Arial"/>
                <a:sym typeface="Arial"/>
              </a:rPr>
              <a:t>	William “Pa” Rainey</a:t>
            </a:r>
            <a:endParaRPr b="0" i="0" sz="1800" u="none" cap="none" strike="noStrike">
              <a:solidFill>
                <a:schemeClr val="lt1"/>
              </a:solidFill>
              <a:latin typeface="Arial"/>
              <a:ea typeface="Arial"/>
              <a:cs typeface="Arial"/>
              <a:sym typeface="Arial"/>
            </a:endParaRPr>
          </a:p>
          <a:p>
            <a:pPr indent="0" lvl="0" marL="0" marR="0" rtl="0" algn="l">
              <a:lnSpc>
                <a:spcPct val="90000"/>
              </a:lnSpc>
              <a:spcBef>
                <a:spcPts val="0"/>
              </a:spcBef>
              <a:spcAft>
                <a:spcPts val="0"/>
              </a:spcAft>
              <a:buClr>
                <a:schemeClr val="lt1"/>
              </a:buClr>
              <a:buFont typeface="Arial"/>
              <a:buNone/>
            </a:pPr>
            <a:r>
              <a:rPr b="0" i="0" lang="en-US" sz="1600" u="none" cap="none" strike="noStrike">
                <a:solidFill>
                  <a:schemeClr val="dk1"/>
                </a:solidFill>
                <a:latin typeface="Arial"/>
                <a:ea typeface="Arial"/>
                <a:cs typeface="Arial"/>
                <a:sym typeface="Arial"/>
              </a:rPr>
              <a:t>	often called the “Mother of the Blues”</a:t>
            </a:r>
            <a:endParaRPr b="0" i="0" sz="1800" u="none" cap="none" strike="noStrike">
              <a:solidFill>
                <a:schemeClr val="lt1"/>
              </a:solidFill>
              <a:latin typeface="Arial"/>
              <a:ea typeface="Arial"/>
              <a:cs typeface="Arial"/>
              <a:sym typeface="Arial"/>
            </a:endParaRPr>
          </a:p>
          <a:p>
            <a:pPr indent="0" lvl="0" marL="0" marR="0" rtl="0" algn="l">
              <a:lnSpc>
                <a:spcPct val="90000"/>
              </a:lnSpc>
              <a:spcBef>
                <a:spcPts val="0"/>
              </a:spcBef>
              <a:spcAft>
                <a:spcPts val="0"/>
              </a:spcAft>
              <a:buClr>
                <a:schemeClr val="lt1"/>
              </a:buClr>
              <a:buFont typeface="Arial"/>
              <a:buNone/>
            </a:pPr>
            <a:r>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12" name="Shape 112"/>
          <p:cNvSpPr txBox="1"/>
          <p:nvPr>
            <p:ph type="title"/>
          </p:nvPr>
        </p:nvSpPr>
        <p:spPr>
          <a:xfrm>
            <a:off x="457200" y="152400"/>
            <a:ext cx="8229600" cy="1219200"/>
          </a:xfrm>
          <a:prstGeom prst="rect">
            <a:avLst/>
          </a:prstGeom>
          <a:noFill/>
          <a:ln>
            <a:noFill/>
          </a:ln>
        </p:spPr>
        <p:txBody>
          <a:bodyPr anchorCtr="0" anchor="b" bIns="45700" lIns="91425" rIns="91425" wrap="square" tIns="45700">
            <a:noAutofit/>
          </a:bodyPr>
          <a:lstStyle/>
          <a:p>
            <a:pPr indent="0" lvl="0" marL="0" marR="0" rtl="0" algn="l">
              <a:lnSpc>
                <a:spcPct val="100000"/>
              </a:lnSpc>
              <a:spcBef>
                <a:spcPts val="0"/>
              </a:spcBef>
              <a:spcAft>
                <a:spcPts val="0"/>
              </a:spcAft>
              <a:buClr>
                <a:srgbClr val="F9F9F9"/>
              </a:buClr>
              <a:buFont typeface="Arial"/>
              <a:buNone/>
            </a:pPr>
            <a:r>
              <a:rPr b="0" i="0" lang="en-US" sz="1800" u="none" cap="none" strike="noStrike">
                <a:solidFill>
                  <a:schemeClr val="dk1"/>
                </a:solidFill>
                <a:latin typeface="Arial"/>
                <a:ea typeface="Arial"/>
                <a:cs typeface="Arial"/>
                <a:sym typeface="Arial"/>
              </a:rPr>
              <a:t>Key  Blues Musicians		 			</a:t>
            </a:r>
            <a:br>
              <a:rPr b="0" i="0" lang="en-US" sz="1800" u="none" cap="none" strike="noStrike">
                <a:solidFill>
                  <a:schemeClr val="dk1"/>
                </a:solidFill>
                <a:latin typeface="Arial"/>
                <a:ea typeface="Arial"/>
                <a:cs typeface="Arial"/>
                <a:sym typeface="Arial"/>
              </a:rPr>
            </a:br>
            <a:endParaRPr b="0" i="0" sz="4200" u="none" cap="none" strike="noStrike">
              <a:solidFill>
                <a:srgbClr val="F9F9F9"/>
              </a:solidFill>
              <a:latin typeface="Arial"/>
              <a:ea typeface="Arial"/>
              <a:cs typeface="Arial"/>
              <a:sym typeface="Arial"/>
            </a:endParaRPr>
          </a:p>
        </p:txBody>
      </p:sp>
      <p:pic>
        <p:nvPicPr>
          <p:cNvPr id="113" name="Shape 113"/>
          <p:cNvPicPr preferRelativeResize="0"/>
          <p:nvPr/>
        </p:nvPicPr>
        <p:blipFill>
          <a:blip r:embed="rId3">
            <a:alphaModFix/>
          </a:blip>
          <a:stretch>
            <a:fillRect/>
          </a:stretch>
        </p:blipFill>
        <p:spPr>
          <a:xfrm>
            <a:off x="6019800" y="457200"/>
            <a:ext cx="2349500" cy="37465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7" name="Shape 117"/>
        <p:cNvGrpSpPr/>
        <p:nvPr/>
      </p:nvGrpSpPr>
      <p:grpSpPr>
        <a:xfrm>
          <a:off x="0" y="0"/>
          <a:ext cx="0" cy="0"/>
          <a:chOff x="0" y="0"/>
          <a:chExt cx="0" cy="0"/>
        </a:xfrm>
      </p:grpSpPr>
      <p:sp>
        <p:nvSpPr>
          <p:cNvPr id="118" name="Shape 118"/>
          <p:cNvSpPr txBox="1"/>
          <p:nvPr>
            <p:ph idx="1" type="obj"/>
          </p:nvPr>
        </p:nvSpPr>
        <p:spPr>
          <a:xfrm>
            <a:off x="457200" y="1524000"/>
            <a:ext cx="8229600" cy="4572000"/>
          </a:xfrm>
          <a:prstGeom prst="rect">
            <a:avLst/>
          </a:prstGeom>
          <a:noFill/>
          <a:ln>
            <a:noFill/>
          </a:ln>
        </p:spPr>
        <p:txBody>
          <a:bodyPr anchorCtr="0" anchor="t" bIns="45700" lIns="91425" rIns="91425" wrap="square" tIns="45700">
            <a:noAutofit/>
          </a:bodyPr>
          <a:lstStyle/>
          <a:p>
            <a:pPr indent="0" lvl="0" marL="0" marR="0" rtl="0" algn="l">
              <a:spcBef>
                <a:spcPts val="0"/>
              </a:spcBef>
              <a:spcAft>
                <a:spcPts val="0"/>
              </a:spcAft>
              <a:buClr>
                <a:schemeClr val="lt1"/>
              </a:buClr>
              <a:buFont typeface="Arial"/>
              <a:buNone/>
            </a:pPr>
            <a:r>
              <a:rPr b="0" i="0" lang="en-US" sz="1600" u="none" cap="none" strike="noStrike">
                <a:solidFill>
                  <a:schemeClr val="dk1"/>
                </a:solidFill>
                <a:latin typeface="Arial"/>
                <a:ea typeface="Arial"/>
                <a:cs typeface="Arial"/>
                <a:sym typeface="Arial"/>
              </a:rPr>
              <a:t>W. C. Handy</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Clr>
                <a:schemeClr val="lt1"/>
              </a:buClr>
              <a:buFont typeface="Arial"/>
              <a:buNone/>
            </a:pPr>
            <a:r>
              <a:rPr b="0" i="0" lang="en-US" sz="1600" u="none" cap="none" strike="noStrike">
                <a:solidFill>
                  <a:schemeClr val="dk1"/>
                </a:solidFill>
                <a:latin typeface="Arial"/>
                <a:ea typeface="Arial"/>
                <a:cs typeface="Arial"/>
                <a:sym typeface="Arial"/>
              </a:rPr>
              <a:t>	1873-1958</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Clr>
                <a:schemeClr val="lt1"/>
              </a:buClr>
              <a:buFont typeface="Arial"/>
              <a:buNone/>
            </a:pPr>
            <a:r>
              <a:rPr b="0" i="0" lang="en-US" sz="1600" u="none" cap="none" strike="noStrike">
                <a:solidFill>
                  <a:schemeClr val="dk1"/>
                </a:solidFill>
                <a:latin typeface="Arial"/>
                <a:ea typeface="Arial"/>
                <a:cs typeface="Arial"/>
                <a:sym typeface="Arial"/>
              </a:rPr>
              <a:t>	Handy was a composer who helped to popularize Blues, bringing it out of the Delta and into the mainstream of musical culture.</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Clr>
                <a:schemeClr val="lt1"/>
              </a:buClr>
              <a:buFont typeface="Arial"/>
              <a:buNone/>
            </a:pPr>
            <a:r>
              <a:rPr b="0" i="0" lang="en-US" sz="1600" u="none" cap="none" strike="noStrike">
                <a:solidFill>
                  <a:schemeClr val="dk1"/>
                </a:solidFill>
                <a:latin typeface="Arial"/>
                <a:ea typeface="Arial"/>
                <a:cs typeface="Arial"/>
                <a:sym typeface="Arial"/>
              </a:rPr>
              <a:t>	Handy’s compositions created a method and structure for Blues music.</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Clr>
                <a:schemeClr val="lt1"/>
              </a:buClr>
              <a:buFont typeface="Arial"/>
              <a:buNone/>
            </a:pPr>
            <a:r>
              <a:rPr b="0" i="0" lang="en-US" sz="1600" u="none" cap="none" strike="noStrike">
                <a:solidFill>
                  <a:schemeClr val="dk1"/>
                </a:solidFill>
                <a:latin typeface="Arial"/>
                <a:ea typeface="Arial"/>
                <a:cs typeface="Arial"/>
                <a:sym typeface="Arial"/>
              </a:rPr>
              <a:t>	One famous song by Handy is “St. Louis Blues” (1914): </a:t>
            </a:r>
            <a:r>
              <a:rPr b="0" i="0" lang="en-US" sz="1600" u="sng" cap="none" strike="noStrike">
                <a:solidFill>
                  <a:schemeClr val="hlink"/>
                </a:solidFill>
                <a:latin typeface="Arial"/>
                <a:ea typeface="Arial"/>
                <a:cs typeface="Arial"/>
                <a:sym typeface="Arial"/>
                <a:hlinkClick r:id="rId3"/>
              </a:rPr>
              <a:t>http://youtu.be/P7zaBiOw618</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Clr>
                <a:schemeClr val="lt1"/>
              </a:buClr>
              <a:buFont typeface="Arial"/>
              <a:buNone/>
            </a:pPr>
            <a:r>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p:txBody>
      </p:sp>
      <p:pic>
        <p:nvPicPr>
          <p:cNvPr id="119" name="Shape 119"/>
          <p:cNvPicPr preferRelativeResize="0"/>
          <p:nvPr/>
        </p:nvPicPr>
        <p:blipFill>
          <a:blip r:embed="rId4">
            <a:alphaModFix/>
          </a:blip>
          <a:stretch>
            <a:fillRect/>
          </a:stretch>
        </p:blipFill>
        <p:spPr>
          <a:xfrm>
            <a:off x="6019800" y="3505200"/>
            <a:ext cx="1876425" cy="246856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3" name="Shape 123"/>
        <p:cNvGrpSpPr/>
        <p:nvPr/>
      </p:nvGrpSpPr>
      <p:grpSpPr>
        <a:xfrm>
          <a:off x="0" y="0"/>
          <a:ext cx="0" cy="0"/>
          <a:chOff x="0" y="0"/>
          <a:chExt cx="0" cy="0"/>
        </a:xfrm>
      </p:grpSpPr>
      <p:sp>
        <p:nvSpPr>
          <p:cNvPr id="124" name="Shape 124"/>
          <p:cNvSpPr txBox="1"/>
          <p:nvPr>
            <p:ph idx="1" type="obj"/>
          </p:nvPr>
        </p:nvSpPr>
        <p:spPr>
          <a:xfrm>
            <a:off x="457200" y="1524000"/>
            <a:ext cx="8229600" cy="4572000"/>
          </a:xfrm>
          <a:prstGeom prst="rect">
            <a:avLst/>
          </a:prstGeom>
          <a:noFill/>
          <a:ln>
            <a:noFill/>
          </a:ln>
        </p:spPr>
        <p:txBody>
          <a:bodyPr anchorCtr="0" anchor="t" bIns="45700" lIns="91425" rIns="91425" wrap="square" tIns="45700">
            <a:noAutofit/>
          </a:bodyPr>
          <a:lstStyle/>
          <a:p>
            <a:pPr indent="0" lvl="0" marL="0" marR="0" rtl="0" algn="l">
              <a:spcBef>
                <a:spcPts val="0"/>
              </a:spcBef>
              <a:spcAft>
                <a:spcPts val="0"/>
              </a:spcAft>
              <a:buClr>
                <a:schemeClr val="lt1"/>
              </a:buClr>
              <a:buFont typeface="Arial"/>
              <a:buNone/>
            </a:pPr>
            <a:r>
              <a:rPr b="0" i="0" lang="en-US" sz="1800" u="none" cap="none" strike="noStrike">
                <a:solidFill>
                  <a:schemeClr val="dk1"/>
                </a:solidFill>
                <a:latin typeface="Arial"/>
                <a:ea typeface="Arial"/>
                <a:cs typeface="Arial"/>
                <a:sym typeface="Arial"/>
              </a:rPr>
              <a:t>“Folk Music”</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Clr>
                <a:schemeClr val="lt1"/>
              </a:buClr>
              <a:buFont typeface="Arial"/>
              <a:buNone/>
            </a:pPr>
            <a:r>
              <a:rPr b="0" i="0" lang="en-US" sz="1800" u="none" cap="none" strike="noStrike">
                <a:solidFill>
                  <a:schemeClr val="dk1"/>
                </a:solidFill>
                <a:latin typeface="Arial"/>
                <a:ea typeface="Arial"/>
                <a:cs typeface="Arial"/>
                <a:sym typeface="Arial"/>
              </a:rPr>
              <a:t>Folk is an important American musical heritage.  Like Blues, Folk comes from those very primal experiences of humanity.  Folk is also an outpouring of emotion, raw and unbridled… the tales of what we endure in life.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Clr>
                <a:schemeClr val="lt1"/>
              </a:buClr>
              <a:buFont typeface="Arial"/>
              <a:buNone/>
            </a:pPr>
            <a:r>
              <a:rPr b="0" i="0" lang="en-US" sz="1800" u="none" cap="none" strike="noStrike">
                <a:solidFill>
                  <a:schemeClr val="dk1"/>
                </a:solidFill>
                <a:latin typeface="Arial"/>
                <a:ea typeface="Arial"/>
                <a:cs typeface="Arial"/>
                <a:sym typeface="Arial"/>
              </a:rPr>
              <a:t>Here’s how a pioneering early Folk musician, Woody Guthrie, defines the genre:</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Clr>
                <a:schemeClr val="lt1"/>
              </a:buClr>
              <a:buFont typeface="Arial"/>
              <a:buNone/>
            </a:pPr>
            <a:r>
              <a:rPr b="0" i="0" lang="en-US" sz="1800" u="none" cap="none" strike="noStrike">
                <a:solidFill>
                  <a:schemeClr val="dk1"/>
                </a:solidFill>
                <a:latin typeface="Arial"/>
                <a:ea typeface="Arial"/>
                <a:cs typeface="Arial"/>
                <a:sym typeface="Arial"/>
              </a:rPr>
              <a:t>“A folk song is what’s wrong and how to fix it or it could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Clr>
                <a:schemeClr val="lt1"/>
              </a:buClr>
              <a:buFont typeface="Arial"/>
              <a:buNone/>
            </a:pPr>
            <a:r>
              <a:rPr b="0" i="0" lang="en-US" sz="1800" u="none" cap="none" strike="noStrike">
                <a:solidFill>
                  <a:schemeClr val="dk1"/>
                </a:solidFill>
                <a:latin typeface="Arial"/>
                <a:ea typeface="Arial"/>
                <a:cs typeface="Arial"/>
                <a:sym typeface="Arial"/>
              </a:rPr>
              <a:t>be who’s hungry and where there mouth is or who’s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Clr>
                <a:schemeClr val="lt1"/>
              </a:buClr>
              <a:buFont typeface="Arial"/>
              <a:buNone/>
            </a:pPr>
            <a:r>
              <a:rPr b="0" i="0" lang="en-US" sz="1800" u="none" cap="none" strike="noStrike">
                <a:solidFill>
                  <a:schemeClr val="dk1"/>
                </a:solidFill>
                <a:latin typeface="Arial"/>
                <a:ea typeface="Arial"/>
                <a:cs typeface="Arial"/>
                <a:sym typeface="Arial"/>
              </a:rPr>
              <a:t>out of work and where the job is or who’s broke and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Clr>
                <a:schemeClr val="lt1"/>
              </a:buClr>
              <a:buFont typeface="Arial"/>
              <a:buNone/>
            </a:pPr>
            <a:r>
              <a:rPr b="0" i="0" lang="en-US" sz="1800" u="none" cap="none" strike="noStrike">
                <a:solidFill>
                  <a:schemeClr val="dk1"/>
                </a:solidFill>
                <a:latin typeface="Arial"/>
                <a:ea typeface="Arial"/>
                <a:cs typeface="Arial"/>
                <a:sym typeface="Arial"/>
              </a:rPr>
              <a:t>where the money is or who’s carrying a gun and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Clr>
                <a:schemeClr val="lt1"/>
              </a:buClr>
              <a:buFont typeface="Arial"/>
              <a:buNone/>
            </a:pPr>
            <a:r>
              <a:rPr b="0" i="0" lang="en-US" sz="1800" u="none" cap="none" strike="noStrike">
                <a:solidFill>
                  <a:schemeClr val="dk1"/>
                </a:solidFill>
                <a:latin typeface="Arial"/>
                <a:ea typeface="Arial"/>
                <a:cs typeface="Arial"/>
                <a:sym typeface="Arial"/>
              </a:rPr>
              <a:t>where the peace is”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Clr>
                <a:schemeClr val="lt1"/>
              </a:buClr>
              <a:buFont typeface="Arial"/>
              <a:buNone/>
            </a:pPr>
            <a:r>
              <a:rPr b="0" i="0" lang="en-US" sz="1800" u="none" cap="none" strike="noStrike">
                <a:solidFill>
                  <a:schemeClr val="dk1"/>
                </a:solidFill>
                <a:latin typeface="Arial"/>
                <a:ea typeface="Arial"/>
                <a:cs typeface="Arial"/>
                <a:sym typeface="Arial"/>
              </a:rPr>
              <a:t>(Woody Guthrie, via </a:t>
            </a:r>
            <a:r>
              <a:rPr b="0" i="0" lang="en-US" sz="1800" u="sng" cap="none" strike="noStrike">
                <a:solidFill>
                  <a:schemeClr val="hlink"/>
                </a:solidFill>
                <a:latin typeface="Arial"/>
                <a:ea typeface="Arial"/>
                <a:cs typeface="Arial"/>
                <a:sym typeface="Arial"/>
                <a:hlinkClick r:id="rId3"/>
              </a:rPr>
              <a:t>www.woodyguthrie.org</a:t>
            </a:r>
            <a:r>
              <a:rPr b="0" i="0" lang="en-US" sz="1800" u="none" cap="none" strike="noStrike">
                <a:solidFill>
                  <a:schemeClr val="dk1"/>
                </a:solidFill>
                <a:latin typeface="Arial"/>
                <a:ea typeface="Arial"/>
                <a:cs typeface="Arial"/>
                <a:sym typeface="Arial"/>
              </a:rPr>
              <a:t>)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25" name="Shape 125"/>
          <p:cNvSpPr txBox="1"/>
          <p:nvPr>
            <p:ph type="title"/>
          </p:nvPr>
        </p:nvSpPr>
        <p:spPr>
          <a:xfrm>
            <a:off x="457200" y="152400"/>
            <a:ext cx="8229600" cy="1219200"/>
          </a:xfrm>
          <a:prstGeom prst="rect">
            <a:avLst/>
          </a:prstGeom>
          <a:noFill/>
          <a:ln>
            <a:noFill/>
          </a:ln>
        </p:spPr>
        <p:txBody>
          <a:bodyPr anchorCtr="0" anchor="b" bIns="45700" lIns="91425" rIns="91425" wrap="square" tIns="45700">
            <a:noAutofit/>
          </a:bodyPr>
          <a:lstStyle/>
          <a:p>
            <a:pPr indent="0" lvl="0" marL="0" marR="0" rtl="0" algn="l">
              <a:lnSpc>
                <a:spcPct val="100000"/>
              </a:lnSpc>
              <a:spcBef>
                <a:spcPts val="0"/>
              </a:spcBef>
              <a:spcAft>
                <a:spcPts val="0"/>
              </a:spcAft>
              <a:buClr>
                <a:srgbClr val="F9F9F9"/>
              </a:buClr>
              <a:buFont typeface="Arial"/>
              <a:buNone/>
            </a:pPr>
            <a:r>
              <a:rPr b="0" i="0" lang="en-US" sz="2000" u="none" cap="none" strike="noStrike">
                <a:solidFill>
                  <a:schemeClr val="dk1"/>
                </a:solidFill>
                <a:latin typeface="Arial"/>
                <a:ea typeface="Arial"/>
                <a:cs typeface="Arial"/>
                <a:sym typeface="Arial"/>
              </a:rPr>
              <a:t>More  on early American musical traditions…</a:t>
            </a:r>
            <a:endParaRPr b="0" i="0" sz="4200" u="none" cap="none" strike="noStrike">
              <a:solidFill>
                <a:srgbClr val="F9F9F9"/>
              </a:solidFill>
              <a:latin typeface="Arial"/>
              <a:ea typeface="Arial"/>
              <a:cs typeface="Arial"/>
              <a:sym typeface="Arial"/>
            </a:endParaRPr>
          </a:p>
        </p:txBody>
      </p:sp>
      <p:pic>
        <p:nvPicPr>
          <p:cNvPr id="126" name="Shape 126"/>
          <p:cNvPicPr preferRelativeResize="0"/>
          <p:nvPr/>
        </p:nvPicPr>
        <p:blipFill>
          <a:blip r:embed="rId4">
            <a:alphaModFix/>
          </a:blip>
          <a:stretch>
            <a:fillRect/>
          </a:stretch>
        </p:blipFill>
        <p:spPr>
          <a:xfrm>
            <a:off x="6248400" y="3733800"/>
            <a:ext cx="2052637" cy="2560637"/>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0" name="Shape 130"/>
        <p:cNvGrpSpPr/>
        <p:nvPr/>
      </p:nvGrpSpPr>
      <p:grpSpPr>
        <a:xfrm>
          <a:off x="0" y="0"/>
          <a:ext cx="0" cy="0"/>
          <a:chOff x="0" y="0"/>
          <a:chExt cx="0" cy="0"/>
        </a:xfrm>
      </p:grpSpPr>
      <p:sp>
        <p:nvSpPr>
          <p:cNvPr id="131" name="Shape 131"/>
          <p:cNvSpPr txBox="1"/>
          <p:nvPr>
            <p:ph idx="1" type="obj"/>
          </p:nvPr>
        </p:nvSpPr>
        <p:spPr>
          <a:xfrm>
            <a:off x="457200" y="457200"/>
            <a:ext cx="8229600" cy="5638800"/>
          </a:xfrm>
          <a:prstGeom prst="rect">
            <a:avLst/>
          </a:prstGeom>
          <a:noFill/>
          <a:ln>
            <a:noFill/>
          </a:ln>
        </p:spPr>
        <p:txBody>
          <a:bodyPr anchorCtr="0" anchor="t" bIns="45700" lIns="91425" rIns="91425" wrap="square" tIns="45700">
            <a:noAutofit/>
          </a:bodyPr>
          <a:lstStyle/>
          <a:p>
            <a:pPr indent="0" lvl="0" marL="0" marR="0" rtl="0" algn="l">
              <a:lnSpc>
                <a:spcPct val="90000"/>
              </a:lnSpc>
              <a:spcBef>
                <a:spcPts val="0"/>
              </a:spcBef>
              <a:spcAft>
                <a:spcPts val="0"/>
              </a:spcAft>
              <a:buClr>
                <a:schemeClr val="lt1"/>
              </a:buClr>
              <a:buFont typeface="Arial"/>
              <a:buNone/>
            </a:pPr>
            <a:r>
              <a:rPr b="0" i="0" lang="en-US" sz="1700" u="none" cap="none" strike="noStrike">
                <a:solidFill>
                  <a:schemeClr val="dk1"/>
                </a:solidFill>
                <a:latin typeface="Arial"/>
                <a:ea typeface="Arial"/>
                <a:cs typeface="Arial"/>
                <a:sym typeface="Arial"/>
              </a:rPr>
              <a:t>Lead Belly </a:t>
            </a:r>
            <a:endParaRPr b="0" i="0" sz="1800" u="none" cap="none" strike="noStrike">
              <a:solidFill>
                <a:schemeClr val="lt1"/>
              </a:solidFill>
              <a:latin typeface="Arial"/>
              <a:ea typeface="Arial"/>
              <a:cs typeface="Arial"/>
              <a:sym typeface="Arial"/>
            </a:endParaRPr>
          </a:p>
          <a:p>
            <a:pPr indent="0" lvl="0" marL="0" marR="0" rtl="0" algn="l">
              <a:lnSpc>
                <a:spcPct val="90000"/>
              </a:lnSpc>
              <a:spcBef>
                <a:spcPts val="0"/>
              </a:spcBef>
              <a:spcAft>
                <a:spcPts val="0"/>
              </a:spcAft>
              <a:buClr>
                <a:schemeClr val="lt1"/>
              </a:buClr>
              <a:buFont typeface="Arial"/>
              <a:buNone/>
            </a:pPr>
            <a:r>
              <a:rPr b="0" i="0" lang="en-US" sz="1700" u="none" cap="none" strike="noStrike">
                <a:solidFill>
                  <a:schemeClr val="dk1"/>
                </a:solidFill>
                <a:latin typeface="Arial"/>
                <a:ea typeface="Arial"/>
                <a:cs typeface="Arial"/>
                <a:sym typeface="Arial"/>
              </a:rPr>
              <a:t>	1889-1949</a:t>
            </a:r>
            <a:endParaRPr b="0" i="0" sz="1800" u="none" cap="none" strike="noStrike">
              <a:solidFill>
                <a:schemeClr val="lt1"/>
              </a:solidFill>
              <a:latin typeface="Arial"/>
              <a:ea typeface="Arial"/>
              <a:cs typeface="Arial"/>
              <a:sym typeface="Arial"/>
            </a:endParaRPr>
          </a:p>
          <a:p>
            <a:pPr indent="0" lvl="0" marL="0" marR="0" rtl="0" algn="l">
              <a:lnSpc>
                <a:spcPct val="90000"/>
              </a:lnSpc>
              <a:spcBef>
                <a:spcPts val="0"/>
              </a:spcBef>
              <a:spcAft>
                <a:spcPts val="0"/>
              </a:spcAft>
              <a:buClr>
                <a:schemeClr val="lt1"/>
              </a:buClr>
              <a:buFont typeface="Arial"/>
              <a:buNone/>
            </a:pPr>
            <a:r>
              <a:rPr b="0" i="0" lang="en-US" sz="1700" u="none" cap="none" strike="noStrike">
                <a:solidFill>
                  <a:schemeClr val="dk1"/>
                </a:solidFill>
                <a:latin typeface="Arial"/>
                <a:ea typeface="Arial"/>
                <a:cs typeface="Arial"/>
                <a:sym typeface="Arial"/>
              </a:rPr>
              <a:t>	His name is sometimes spelled “Ledbelly”, “Leadbelly”, or even “Led Belly”.  “Lead Belly”, however, is how the musician commonly spelled his own name.</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a:p>
            <a:pPr indent="0" lvl="0" marL="0" marR="0" rtl="0" algn="l">
              <a:lnSpc>
                <a:spcPct val="90000"/>
              </a:lnSpc>
              <a:spcBef>
                <a:spcPts val="0"/>
              </a:spcBef>
              <a:spcAft>
                <a:spcPts val="0"/>
              </a:spcAft>
              <a:buClr>
                <a:schemeClr val="lt1"/>
              </a:buClr>
              <a:buFont typeface="Arial"/>
              <a:buNone/>
            </a:pPr>
            <a:r>
              <a:rPr b="0" i="0" lang="en-US" sz="1700" u="none" cap="none" strike="noStrike">
                <a:solidFill>
                  <a:schemeClr val="dk1"/>
                </a:solidFill>
                <a:latin typeface="Arial"/>
                <a:ea typeface="Arial"/>
                <a:cs typeface="Arial"/>
                <a:sym typeface="Arial"/>
              </a:rPr>
              <a:t>When we observe musicians or artists in history who were supremely talented or gifted, sometimes there is a darker side.  Sometimes it is the trauma or conflict in someone’s personal life which fuels his/her artistic creativity.  Sometimes we channel those forces into a profound outpouring of music or visual art.  Lead Belly is a perfect example of this phenomenon.  He spent much of his adult life in prison, including a murder conviction.  He worked long, hard hours on the chain gang.  His music was so raw, such a pure expression of the human experience, that the prison guards would often bring in visitors on the weekends to hear Lead Belly perform.  Here’s a clip of the song “In the Pines”.  This song itself has a long and sordid history.  Originally called “Black Girl”, the tune comes from an old Appalachian mountain tune.  The Appalachian region (around north Georgia, Tennessee, North Carolina, etc) would provide a rich litany in the development of folk over the decades.  </a:t>
            </a:r>
            <a:endParaRPr b="0" i="0" sz="1800" u="none" cap="none" strike="noStrike">
              <a:solidFill>
                <a:schemeClr val="lt1"/>
              </a:solidFill>
              <a:latin typeface="Arial"/>
              <a:ea typeface="Arial"/>
              <a:cs typeface="Arial"/>
              <a:sym typeface="Arial"/>
            </a:endParaRPr>
          </a:p>
          <a:p>
            <a:pPr indent="0" lvl="0" marL="0" marR="0" rtl="0" algn="l">
              <a:lnSpc>
                <a:spcPct val="90000"/>
              </a:lnSpc>
              <a:spcBef>
                <a:spcPts val="0"/>
              </a:spcBef>
              <a:spcAft>
                <a:spcPts val="0"/>
              </a:spcAft>
              <a:buClr>
                <a:schemeClr val="lt1"/>
              </a:buClr>
              <a:buFont typeface="Arial"/>
              <a:buNone/>
            </a:pPr>
            <a:r>
              <a:t/>
            </a:r>
            <a:endParaRPr b="0" i="0" sz="1800" u="none" cap="none" strike="noStrike">
              <a:solidFill>
                <a:schemeClr val="lt1"/>
              </a:solidFill>
              <a:latin typeface="Arial"/>
              <a:ea typeface="Arial"/>
              <a:cs typeface="Arial"/>
              <a:sym typeface="Arial"/>
            </a:endParaRPr>
          </a:p>
          <a:p>
            <a:pPr indent="0" lvl="0" marL="0" marR="0" rtl="0" algn="l">
              <a:lnSpc>
                <a:spcPct val="90000"/>
              </a:lnSpc>
              <a:spcBef>
                <a:spcPts val="0"/>
              </a:spcBef>
              <a:spcAft>
                <a:spcPts val="0"/>
              </a:spcAft>
              <a:buClr>
                <a:schemeClr val="lt1"/>
              </a:buClr>
              <a:buFont typeface="Arial"/>
              <a:buNone/>
            </a:pPr>
            <a:r>
              <a:rPr b="0" i="0" lang="en-US" sz="1700" u="none" cap="none" strike="noStrike">
                <a:solidFill>
                  <a:schemeClr val="dk1"/>
                </a:solidFill>
                <a:latin typeface="Arial"/>
                <a:ea typeface="Arial"/>
                <a:cs typeface="Arial"/>
                <a:sym typeface="Arial"/>
              </a:rPr>
              <a:t>This song was also covered by Nirvana in 1994 on MTV Unplugged.  </a:t>
            </a:r>
            <a:endParaRPr b="0" i="0" sz="1800" u="none" cap="none" strike="noStrike">
              <a:solidFill>
                <a:schemeClr val="lt1"/>
              </a:solidFill>
              <a:latin typeface="Arial"/>
              <a:ea typeface="Arial"/>
              <a:cs typeface="Arial"/>
              <a:sym typeface="Arial"/>
            </a:endParaRPr>
          </a:p>
          <a:p>
            <a:pPr indent="0" lvl="0" marL="0" marR="0" rtl="0" algn="l">
              <a:lnSpc>
                <a:spcPct val="90000"/>
              </a:lnSpc>
              <a:spcBef>
                <a:spcPts val="0"/>
              </a:spcBef>
              <a:spcAft>
                <a:spcPts val="0"/>
              </a:spcAft>
              <a:buClr>
                <a:schemeClr val="lt1"/>
              </a:buClr>
              <a:buFont typeface="Arial"/>
              <a:buNone/>
            </a:pPr>
            <a:r>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5" name="Shape 135"/>
        <p:cNvGrpSpPr/>
        <p:nvPr/>
      </p:nvGrpSpPr>
      <p:grpSpPr>
        <a:xfrm>
          <a:off x="0" y="0"/>
          <a:ext cx="0" cy="0"/>
          <a:chOff x="0" y="0"/>
          <a:chExt cx="0" cy="0"/>
        </a:xfrm>
      </p:grpSpPr>
      <p:sp>
        <p:nvSpPr>
          <p:cNvPr id="136" name="Shape 136"/>
          <p:cNvSpPr txBox="1"/>
          <p:nvPr>
            <p:ph idx="1" type="obj"/>
          </p:nvPr>
        </p:nvSpPr>
        <p:spPr>
          <a:xfrm>
            <a:off x="457200" y="1143000"/>
            <a:ext cx="8229600" cy="4953000"/>
          </a:xfrm>
          <a:prstGeom prst="rect">
            <a:avLst/>
          </a:prstGeom>
          <a:noFill/>
          <a:ln>
            <a:noFill/>
          </a:ln>
        </p:spPr>
        <p:txBody>
          <a:bodyPr anchorCtr="0" anchor="t" bIns="45700" lIns="91425" rIns="91425" wrap="square" tIns="45700">
            <a:noAutofit/>
          </a:bodyPr>
          <a:lstStyle/>
          <a:p>
            <a:pPr indent="0" lvl="0" marL="0" marR="0" rtl="0" algn="l">
              <a:lnSpc>
                <a:spcPct val="80000"/>
              </a:lnSpc>
              <a:spcBef>
                <a:spcPts val="0"/>
              </a:spcBef>
              <a:spcAft>
                <a:spcPts val="0"/>
              </a:spcAft>
              <a:buClr>
                <a:schemeClr val="lt1"/>
              </a:buClr>
              <a:buFont typeface="Arial"/>
              <a:buNone/>
            </a:pPr>
            <a:r>
              <a:rPr b="0" i="0" lang="en-US" sz="1300" u="none" cap="none" strike="noStrike">
                <a:solidFill>
                  <a:schemeClr val="dk1"/>
                </a:solidFill>
                <a:latin typeface="Arial"/>
                <a:ea typeface="Arial"/>
                <a:cs typeface="Arial"/>
                <a:sym typeface="Arial"/>
              </a:rPr>
              <a:t>Philosophy at the turn of the century is quite interesting.  The foundations of several philosophical movements/trends that appear during this time are actually the result of ideas/writing from earlier time periods and previous thinkers.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a:p>
            <a:pPr indent="0" lvl="0" marL="0" marR="0" rtl="0" algn="l">
              <a:lnSpc>
                <a:spcPct val="80000"/>
              </a:lnSpc>
              <a:spcBef>
                <a:spcPts val="0"/>
              </a:spcBef>
              <a:spcAft>
                <a:spcPts val="0"/>
              </a:spcAft>
              <a:buClr>
                <a:schemeClr val="lt1"/>
              </a:buClr>
              <a:buFont typeface="Arial"/>
              <a:buNone/>
            </a:pPr>
            <a:r>
              <a:rPr b="0" i="0" lang="en-US" sz="1800" u="none" cap="none" strike="noStrike">
                <a:solidFill>
                  <a:schemeClr val="dk1"/>
                </a:solidFill>
                <a:latin typeface="Arial"/>
                <a:ea typeface="Arial"/>
                <a:cs typeface="Arial"/>
                <a:sym typeface="Arial"/>
              </a:rPr>
              <a:t>From Realism to Symbolism</a:t>
            </a:r>
            <a:endParaRPr b="0" i="0" sz="1800" u="none" cap="none" strike="noStrike">
              <a:solidFill>
                <a:schemeClr val="lt1"/>
              </a:solidFill>
              <a:latin typeface="Arial"/>
              <a:ea typeface="Arial"/>
              <a:cs typeface="Arial"/>
              <a:sym typeface="Arial"/>
            </a:endParaRPr>
          </a:p>
          <a:p>
            <a:pPr indent="0" lvl="1" marL="0" marR="0" rtl="0" algn="l">
              <a:lnSpc>
                <a:spcPct val="80000"/>
              </a:lnSpc>
              <a:spcBef>
                <a:spcPts val="0"/>
              </a:spcBef>
              <a:spcAft>
                <a:spcPts val="0"/>
              </a:spcAft>
              <a:buClr>
                <a:srgbClr val="D6903D"/>
              </a:buClr>
              <a:buSzPts val="750"/>
              <a:buFont typeface="Arial"/>
              <a:buChar char="●"/>
            </a:pPr>
            <a:r>
              <a:rPr b="0" i="0" lang="en-US" sz="1500" u="none" cap="none" strike="noStrike">
                <a:solidFill>
                  <a:schemeClr val="dk1"/>
                </a:solidFill>
                <a:latin typeface="Arial"/>
                <a:ea typeface="Arial"/>
                <a:cs typeface="Arial"/>
                <a:sym typeface="Arial"/>
              </a:rPr>
              <a:t>As we discussed last week, the harsh events of the industrial revolution and American slavery brought about a new era of literary and artistic realism, which sought to express the nature and experiences of life</a:t>
            </a:r>
            <a:endParaRPr b="0" i="0" sz="1800" u="none" cap="none" strike="noStrike">
              <a:solidFill>
                <a:schemeClr val="lt1"/>
              </a:solidFill>
              <a:latin typeface="Arial"/>
              <a:ea typeface="Arial"/>
              <a:cs typeface="Arial"/>
              <a:sym typeface="Arial"/>
            </a:endParaRPr>
          </a:p>
          <a:p>
            <a:pPr indent="0" lvl="1" marL="0" marR="0" rtl="0" algn="l">
              <a:lnSpc>
                <a:spcPct val="80000"/>
              </a:lnSpc>
              <a:spcBef>
                <a:spcPts val="0"/>
              </a:spcBef>
              <a:spcAft>
                <a:spcPts val="0"/>
              </a:spcAft>
              <a:buClr>
                <a:srgbClr val="D6903D"/>
              </a:buClr>
              <a:buSzPts val="750"/>
              <a:buFont typeface="Arial"/>
              <a:buChar char="●"/>
            </a:pPr>
            <a:r>
              <a:rPr b="0" i="0" lang="en-US" sz="1500" u="none" cap="none" strike="noStrike">
                <a:solidFill>
                  <a:schemeClr val="dk1"/>
                </a:solidFill>
                <a:latin typeface="Arial"/>
                <a:ea typeface="Arial"/>
                <a:cs typeface="Arial"/>
                <a:sym typeface="Arial"/>
              </a:rPr>
              <a:t>Around the turn of the 20</a:t>
            </a:r>
            <a:r>
              <a:rPr b="0" baseline="30000" i="0" lang="en-US" sz="1500" u="none" cap="none" strike="noStrike">
                <a:solidFill>
                  <a:schemeClr val="dk1"/>
                </a:solidFill>
                <a:latin typeface="Arial"/>
                <a:ea typeface="Arial"/>
                <a:cs typeface="Arial"/>
                <a:sym typeface="Arial"/>
              </a:rPr>
              <a:t>th</a:t>
            </a:r>
            <a:r>
              <a:rPr b="0" i="0" lang="en-US" sz="1500" u="none" cap="none" strike="noStrike">
                <a:solidFill>
                  <a:schemeClr val="dk1"/>
                </a:solidFill>
                <a:latin typeface="Arial"/>
                <a:ea typeface="Arial"/>
                <a:cs typeface="Arial"/>
                <a:sym typeface="Arial"/>
              </a:rPr>
              <a:t> century (late 1900’s), the climate began to shift again, this time to “symbolism”</a:t>
            </a:r>
            <a:endParaRPr b="0" i="0" sz="1800" u="none" cap="none" strike="noStrike">
              <a:solidFill>
                <a:schemeClr val="lt1"/>
              </a:solidFill>
              <a:latin typeface="Arial"/>
              <a:ea typeface="Arial"/>
              <a:cs typeface="Arial"/>
              <a:sym typeface="Arial"/>
            </a:endParaRPr>
          </a:p>
          <a:p>
            <a:pPr indent="0" lvl="1" marL="0" marR="0" rtl="0" algn="l">
              <a:lnSpc>
                <a:spcPct val="80000"/>
              </a:lnSpc>
              <a:spcBef>
                <a:spcPts val="0"/>
              </a:spcBef>
              <a:spcAft>
                <a:spcPts val="0"/>
              </a:spcAft>
              <a:buClr>
                <a:srgbClr val="D6903D"/>
              </a:buClr>
              <a:buSzPts val="750"/>
              <a:buFont typeface="Arial"/>
              <a:buChar char="●"/>
            </a:pPr>
            <a:r>
              <a:rPr b="0" i="0" lang="en-US" sz="1500" u="none" cap="none" strike="noStrike">
                <a:solidFill>
                  <a:schemeClr val="dk1"/>
                </a:solidFill>
                <a:latin typeface="Arial"/>
                <a:ea typeface="Arial"/>
                <a:cs typeface="Arial"/>
                <a:sym typeface="Arial"/>
              </a:rPr>
              <a:t>As a turn of the century artistic movement, symbolism was in many ways a revolt against reason…</a:t>
            </a:r>
            <a:endParaRPr b="0" i="0" sz="1800" u="none" cap="none" strike="noStrike">
              <a:solidFill>
                <a:schemeClr val="lt1"/>
              </a:solidFill>
              <a:latin typeface="Arial"/>
              <a:ea typeface="Arial"/>
              <a:cs typeface="Arial"/>
              <a:sym typeface="Arial"/>
            </a:endParaRPr>
          </a:p>
          <a:p>
            <a:pPr indent="0" lvl="1" marL="0" marR="0" rtl="0" algn="l">
              <a:lnSpc>
                <a:spcPct val="80000"/>
              </a:lnSpc>
              <a:spcBef>
                <a:spcPts val="0"/>
              </a:spcBef>
              <a:spcAft>
                <a:spcPts val="0"/>
              </a:spcAft>
              <a:buClr>
                <a:srgbClr val="D6903D"/>
              </a:buClr>
              <a:buSzPts val="750"/>
              <a:buFont typeface="Arial"/>
              <a:buChar char="●"/>
            </a:pPr>
            <a:r>
              <a:rPr b="0" i="0" lang="en-US" sz="1500" u="none" cap="none" strike="noStrike">
                <a:solidFill>
                  <a:schemeClr val="dk1"/>
                </a:solidFill>
                <a:latin typeface="Arial"/>
                <a:ea typeface="Arial"/>
                <a:cs typeface="Arial"/>
                <a:sym typeface="Arial"/>
              </a:rPr>
              <a:t>To describe the world as it appears is, in some ways, to ignore the subjective experience of human being, including belief and faith and intuition, the creative impulse, and the dream world.</a:t>
            </a:r>
            <a:endParaRPr b="0" i="0" sz="1800" u="none" cap="none" strike="noStrike">
              <a:solidFill>
                <a:schemeClr val="lt1"/>
              </a:solidFill>
              <a:latin typeface="Arial"/>
              <a:ea typeface="Arial"/>
              <a:cs typeface="Arial"/>
              <a:sym typeface="Arial"/>
            </a:endParaRPr>
          </a:p>
          <a:p>
            <a:pPr indent="0" lvl="1" marL="0" marR="0" rtl="0" algn="l">
              <a:lnSpc>
                <a:spcPct val="80000"/>
              </a:lnSpc>
              <a:spcBef>
                <a:spcPts val="0"/>
              </a:spcBef>
              <a:spcAft>
                <a:spcPts val="0"/>
              </a:spcAft>
              <a:buClr>
                <a:srgbClr val="D6903D"/>
              </a:buClr>
              <a:buSzPts val="750"/>
              <a:buFont typeface="Arial"/>
              <a:buChar char="●"/>
            </a:pPr>
            <a:r>
              <a:rPr b="0" i="0" lang="en-US" sz="1500" u="none" cap="none" strike="noStrike">
                <a:solidFill>
                  <a:schemeClr val="dk1"/>
                </a:solidFill>
                <a:latin typeface="Arial"/>
                <a:ea typeface="Arial"/>
                <a:cs typeface="Arial"/>
                <a:sym typeface="Arial"/>
              </a:rPr>
              <a:t>Symbolism represented a sort of return to spirituality, but without formalized religion, and especially without the moral rules mandated by religion.</a:t>
            </a:r>
            <a:endParaRPr b="0" i="0" sz="1800" u="none" cap="none" strike="noStrike">
              <a:solidFill>
                <a:schemeClr val="lt1"/>
              </a:solidFill>
              <a:latin typeface="Arial"/>
              <a:ea typeface="Arial"/>
              <a:cs typeface="Arial"/>
              <a:sym typeface="Arial"/>
            </a:endParaRPr>
          </a:p>
          <a:p>
            <a:pPr indent="0" lvl="1" marL="0" marR="0" rtl="0" algn="l">
              <a:lnSpc>
                <a:spcPct val="80000"/>
              </a:lnSpc>
              <a:spcBef>
                <a:spcPts val="0"/>
              </a:spcBef>
              <a:spcAft>
                <a:spcPts val="0"/>
              </a:spcAft>
              <a:buClr>
                <a:srgbClr val="D6903D"/>
              </a:buClr>
              <a:buSzPts val="750"/>
              <a:buFont typeface="Arial"/>
              <a:buChar char="●"/>
            </a:pPr>
            <a:r>
              <a:rPr b="0" i="0" lang="en-US" sz="1500" u="none" cap="none" strike="noStrike">
                <a:solidFill>
                  <a:schemeClr val="dk1"/>
                </a:solidFill>
                <a:latin typeface="Arial"/>
                <a:ea typeface="Arial"/>
                <a:cs typeface="Arial"/>
                <a:sym typeface="Arial"/>
              </a:rPr>
              <a:t>Symbolists practiced a kind of religion of the self, freed of social constraint.</a:t>
            </a:r>
            <a:endParaRPr b="0" i="0" sz="1800" u="none" cap="none" strike="noStrike">
              <a:solidFill>
                <a:schemeClr val="lt1"/>
              </a:solidFill>
              <a:latin typeface="Arial"/>
              <a:ea typeface="Arial"/>
              <a:cs typeface="Arial"/>
              <a:sym typeface="Arial"/>
            </a:endParaRPr>
          </a:p>
          <a:p>
            <a:pPr indent="0" lvl="1" marL="0" marR="0" rtl="0" algn="l">
              <a:lnSpc>
                <a:spcPct val="80000"/>
              </a:lnSpc>
              <a:spcBef>
                <a:spcPts val="0"/>
              </a:spcBef>
              <a:spcAft>
                <a:spcPts val="0"/>
              </a:spcAft>
              <a:buClr>
                <a:srgbClr val="D6903D"/>
              </a:buClr>
              <a:buSzPts val="750"/>
              <a:buFont typeface="Arial"/>
              <a:buChar char="●"/>
            </a:pPr>
            <a:r>
              <a:rPr b="0" i="0" lang="en-US" sz="1500" u="none" cap="none" strike="noStrike">
                <a:solidFill>
                  <a:schemeClr val="dk1"/>
                </a:solidFill>
                <a:latin typeface="Arial"/>
                <a:ea typeface="Arial"/>
                <a:cs typeface="Arial"/>
                <a:sym typeface="Arial"/>
              </a:rPr>
              <a:t>How is this different from the romanticism seen during the 1800’s?</a:t>
            </a:r>
            <a:endParaRPr b="0" i="0" sz="1800" u="none" cap="none" strike="noStrike">
              <a:solidFill>
                <a:schemeClr val="lt1"/>
              </a:solidFill>
              <a:latin typeface="Arial"/>
              <a:ea typeface="Arial"/>
              <a:cs typeface="Arial"/>
              <a:sym typeface="Arial"/>
            </a:endParaRPr>
          </a:p>
          <a:p>
            <a:pPr indent="0" lvl="1" marL="0" marR="0" rtl="0" algn="l">
              <a:lnSpc>
                <a:spcPct val="80000"/>
              </a:lnSpc>
              <a:spcBef>
                <a:spcPts val="0"/>
              </a:spcBef>
              <a:spcAft>
                <a:spcPts val="0"/>
              </a:spcAft>
              <a:buClr>
                <a:srgbClr val="D6903D"/>
              </a:buClr>
              <a:buSzPts val="750"/>
              <a:buFont typeface="Arial"/>
              <a:buChar char="●"/>
            </a:pPr>
            <a:r>
              <a:rPr b="0" i="0" lang="en-US" sz="1500" u="none" cap="none" strike="noStrike">
                <a:solidFill>
                  <a:schemeClr val="dk1"/>
                </a:solidFill>
                <a:latin typeface="Arial"/>
                <a:ea typeface="Arial"/>
                <a:cs typeface="Arial"/>
                <a:sym typeface="Arial"/>
              </a:rPr>
              <a:t>What distinguishes this “self” from the romantic “self” is that we do not merely seek the truth (even the subjective truth)—we attempt to create it.</a:t>
            </a:r>
            <a:endParaRPr b="0" i="0" sz="1800" u="none" cap="none" strike="noStrike">
              <a:solidFill>
                <a:schemeClr val="lt1"/>
              </a:solidFill>
              <a:latin typeface="Arial"/>
              <a:ea typeface="Arial"/>
              <a:cs typeface="Arial"/>
              <a:sym typeface="Arial"/>
            </a:endParaRPr>
          </a:p>
          <a:p>
            <a:pPr indent="0" lvl="1" marL="0" marR="0" rtl="0" algn="l">
              <a:lnSpc>
                <a:spcPct val="80000"/>
              </a:lnSpc>
              <a:spcBef>
                <a:spcPts val="0"/>
              </a:spcBef>
              <a:spcAft>
                <a:spcPts val="0"/>
              </a:spcAft>
              <a:buClr>
                <a:srgbClr val="D6903D"/>
              </a:buClr>
              <a:buSzPts val="750"/>
              <a:buFont typeface="Arial"/>
              <a:buChar char="●"/>
            </a:pPr>
            <a:r>
              <a:rPr b="0" i="0" lang="en-US" sz="1500" u="none" cap="none" strike="noStrike">
                <a:solidFill>
                  <a:schemeClr val="dk1"/>
                </a:solidFill>
                <a:latin typeface="Arial"/>
                <a:ea typeface="Arial"/>
                <a:cs typeface="Arial"/>
                <a:sym typeface="Arial"/>
              </a:rPr>
              <a:t>The symbolist movement began among the artists in Paris, and quickly spread throughout the fields of art and literature…</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37" name="Shape 137"/>
          <p:cNvSpPr txBox="1"/>
          <p:nvPr>
            <p:ph type="title"/>
          </p:nvPr>
        </p:nvSpPr>
        <p:spPr>
          <a:xfrm>
            <a:off x="457200" y="152400"/>
            <a:ext cx="8229600" cy="914400"/>
          </a:xfrm>
          <a:prstGeom prst="rect">
            <a:avLst/>
          </a:prstGeom>
          <a:noFill/>
          <a:ln>
            <a:noFill/>
          </a:ln>
        </p:spPr>
        <p:txBody>
          <a:bodyPr anchorCtr="0" anchor="b" bIns="45700" lIns="91425" rIns="91425" wrap="square" tIns="45700">
            <a:noAutofit/>
          </a:bodyPr>
          <a:lstStyle/>
          <a:p>
            <a:pPr indent="0" lvl="0" marL="0" marR="0" rtl="0" algn="l">
              <a:lnSpc>
                <a:spcPct val="100000"/>
              </a:lnSpc>
              <a:spcBef>
                <a:spcPts val="0"/>
              </a:spcBef>
              <a:spcAft>
                <a:spcPts val="0"/>
              </a:spcAft>
              <a:buClr>
                <a:srgbClr val="F9F9F9"/>
              </a:buClr>
              <a:buFont typeface="Arial"/>
              <a:buNone/>
            </a:pPr>
            <a:r>
              <a:rPr b="0" i="0" lang="en-US" sz="2400" u="none" cap="none" strike="noStrike">
                <a:solidFill>
                  <a:schemeClr val="dk1"/>
                </a:solidFill>
                <a:latin typeface="Arial"/>
                <a:ea typeface="Arial"/>
                <a:cs typeface="Arial"/>
                <a:sym typeface="Arial"/>
              </a:rPr>
              <a:t>Philosophy…</a:t>
            </a:r>
            <a:endParaRPr b="0" i="0" sz="4200" u="none" cap="none" strike="noStrike">
              <a:solidFill>
                <a:srgbClr val="F9F9F9"/>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Custom">
  <a:themeElements>
    <a:clrScheme name="5_Paper 1">
      <a:dk1>
        <a:srgbClr val="FFFFFF"/>
      </a:dk1>
      <a:lt1>
        <a:srgbClr val="000000"/>
      </a:lt1>
      <a:dk2>
        <a:srgbClr val="FEFAC9"/>
      </a:dk2>
      <a:lt2>
        <a:srgbClr val="444D26"/>
      </a:lt2>
      <a:accent1>
        <a:srgbClr val="A5B592"/>
      </a:accent1>
      <a:accent2>
        <a:srgbClr val="F3A447"/>
      </a:accent2>
      <a:accent3>
        <a:srgbClr val="000000"/>
      </a:accent3>
      <a:accent4>
        <a:srgbClr val="A5B592"/>
      </a:accent4>
      <a:accent5>
        <a:srgbClr val="F3A447"/>
      </a:accent5>
      <a:accent6>
        <a:srgbClr val="000000"/>
      </a:accent6>
      <a:hlink>
        <a:srgbClr val="8E58B6"/>
      </a:hlink>
      <a:folHlink>
        <a:srgbClr val="7F6F6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a:themeElements>
    <a:clrScheme name="Paper 1">
      <a:dk1>
        <a:srgbClr val="FFFFFF"/>
      </a:dk1>
      <a:lt1>
        <a:srgbClr val="000000"/>
      </a:lt1>
      <a:dk2>
        <a:srgbClr val="FEFAC9"/>
      </a:dk2>
      <a:lt2>
        <a:srgbClr val="444D26"/>
      </a:lt2>
      <a:accent1>
        <a:srgbClr val="A5B592"/>
      </a:accent1>
      <a:accent2>
        <a:srgbClr val="F3A447"/>
      </a:accent2>
      <a:accent3>
        <a:srgbClr val="000000"/>
      </a:accent3>
      <a:accent4>
        <a:srgbClr val="A5B592"/>
      </a:accent4>
      <a:accent5>
        <a:srgbClr val="F3A447"/>
      </a:accent5>
      <a:accent6>
        <a:srgbClr val="000000"/>
      </a:accent6>
      <a:hlink>
        <a:srgbClr val="8E58B6"/>
      </a:hlink>
      <a:folHlink>
        <a:srgbClr val="7F6F6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ustom">
  <a:themeElements>
    <a:clrScheme name="4_Paper 1">
      <a:dk1>
        <a:srgbClr val="FFFFFF"/>
      </a:dk1>
      <a:lt1>
        <a:srgbClr val="000000"/>
      </a:lt1>
      <a:dk2>
        <a:srgbClr val="FEFAC9"/>
      </a:dk2>
      <a:lt2>
        <a:srgbClr val="444D26"/>
      </a:lt2>
      <a:accent1>
        <a:srgbClr val="A5B592"/>
      </a:accent1>
      <a:accent2>
        <a:srgbClr val="F3A447"/>
      </a:accent2>
      <a:accent3>
        <a:srgbClr val="000000"/>
      </a:accent3>
      <a:accent4>
        <a:srgbClr val="A5B592"/>
      </a:accent4>
      <a:accent5>
        <a:srgbClr val="F3A447"/>
      </a:accent5>
      <a:accent6>
        <a:srgbClr val="000000"/>
      </a:accent6>
      <a:hlink>
        <a:srgbClr val="8E58B6"/>
      </a:hlink>
      <a:folHlink>
        <a:srgbClr val="7F6F6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Custom">
  <a:themeElements>
    <a:clrScheme name="3_Paper 1">
      <a:dk1>
        <a:srgbClr val="FFFFFF"/>
      </a:dk1>
      <a:lt1>
        <a:srgbClr val="000000"/>
      </a:lt1>
      <a:dk2>
        <a:srgbClr val="FEFAC9"/>
      </a:dk2>
      <a:lt2>
        <a:srgbClr val="444D26"/>
      </a:lt2>
      <a:accent1>
        <a:srgbClr val="A5B592"/>
      </a:accent1>
      <a:accent2>
        <a:srgbClr val="F3A447"/>
      </a:accent2>
      <a:accent3>
        <a:srgbClr val="000000"/>
      </a:accent3>
      <a:accent4>
        <a:srgbClr val="A5B592"/>
      </a:accent4>
      <a:accent5>
        <a:srgbClr val="F3A447"/>
      </a:accent5>
      <a:accent6>
        <a:srgbClr val="000000"/>
      </a:accent6>
      <a:hlink>
        <a:srgbClr val="8E58B6"/>
      </a:hlink>
      <a:folHlink>
        <a:srgbClr val="7F6F6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xmlns:r="http://schemas.openxmlformats.org/officeDocument/2006/relationships" name="Custom">
  <a:themeElements>
    <a:clrScheme name="1_Paper 1">
      <a:dk1>
        <a:srgbClr val="FFFFFF"/>
      </a:dk1>
      <a:lt1>
        <a:srgbClr val="000000"/>
      </a:lt1>
      <a:dk2>
        <a:srgbClr val="FEFAC9"/>
      </a:dk2>
      <a:lt2>
        <a:srgbClr val="444D26"/>
      </a:lt2>
      <a:accent1>
        <a:srgbClr val="A5B592"/>
      </a:accent1>
      <a:accent2>
        <a:srgbClr val="F3A447"/>
      </a:accent2>
      <a:accent3>
        <a:srgbClr val="000000"/>
      </a:accent3>
      <a:accent4>
        <a:srgbClr val="A5B592"/>
      </a:accent4>
      <a:accent5>
        <a:srgbClr val="F3A447"/>
      </a:accent5>
      <a:accent6>
        <a:srgbClr val="000000"/>
      </a:accent6>
      <a:hlink>
        <a:srgbClr val="8E58B6"/>
      </a:hlink>
      <a:folHlink>
        <a:srgbClr val="7F6F6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7.xml><?xml version="1.0" encoding="utf-8"?>
<a:theme xmlns:a="http://schemas.openxmlformats.org/drawingml/2006/main" xmlns:r="http://schemas.openxmlformats.org/officeDocument/2006/relationships" name="Custom">
  <a:themeElements>
    <a:clrScheme name="2_Paper 1">
      <a:dk1>
        <a:srgbClr val="FFFFFF"/>
      </a:dk1>
      <a:lt1>
        <a:srgbClr val="000000"/>
      </a:lt1>
      <a:dk2>
        <a:srgbClr val="FEFAC9"/>
      </a:dk2>
      <a:lt2>
        <a:srgbClr val="444D26"/>
      </a:lt2>
      <a:accent1>
        <a:srgbClr val="A5B592"/>
      </a:accent1>
      <a:accent2>
        <a:srgbClr val="F3A447"/>
      </a:accent2>
      <a:accent3>
        <a:srgbClr val="000000"/>
      </a:accent3>
      <a:accent4>
        <a:srgbClr val="A5B592"/>
      </a:accent4>
      <a:accent5>
        <a:srgbClr val="F3A447"/>
      </a:accent5>
      <a:accent6>
        <a:srgbClr val="000000"/>
      </a:accent6>
      <a:hlink>
        <a:srgbClr val="8E58B6"/>
      </a:hlink>
      <a:folHlink>
        <a:srgbClr val="7F6F6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