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18" Type="http://schemas.openxmlformats.org/officeDocument/2006/relationships/slide" Target="slides/slide14.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7200"/>
          </a:xfrm>
          <a:prstGeom prst="rect">
            <a:avLst/>
          </a:prstGeom>
          <a:noFill/>
          <a:ln>
            <a:noFill/>
          </a:ln>
        </p:spPr>
        <p:txBody>
          <a:bodyPr anchorCtr="0" anchor="ctr" bIns="91425" lIns="91425" rIns="91425" wrap="square" tIns="91425"/>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 name="Shape 4"/>
          <p:cNvSpPr txBox="1"/>
          <p:nvPr>
            <p:ph idx="10" type="dt"/>
          </p:nvPr>
        </p:nvSpPr>
        <p:spPr>
          <a:xfrm>
            <a:off x="3884612" y="0"/>
            <a:ext cx="2971800" cy="457200"/>
          </a:xfrm>
          <a:prstGeom prst="rect">
            <a:avLst/>
          </a:prstGeom>
          <a:noFill/>
          <a:ln>
            <a:noFill/>
          </a:ln>
        </p:spPr>
        <p:txBody>
          <a:bodyPr anchorCtr="0" anchor="ctr" bIns="91425" lIns="91425" rIns="91425" wrap="square" tIns="91425"/>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rnd" cmpd="sng" w="9525">
            <a:solidFill>
              <a:srgbClr val="000000"/>
            </a:solidFill>
            <a:prstDash val="solid"/>
            <a:miter lim="8000"/>
            <a:headEnd len="med" w="med" type="none"/>
            <a:tailEnd len="med" w="med" type="none"/>
          </a:ln>
        </p:spPr>
      </p:sp>
      <p:sp>
        <p:nvSpPr>
          <p:cNvPr id="6" name="Shape 6"/>
          <p:cNvSpPr txBox="1"/>
          <p:nvPr>
            <p:ph idx="1" type="body"/>
          </p:nvPr>
        </p:nvSpPr>
        <p:spPr>
          <a:xfrm>
            <a:off x="685800" y="4343400"/>
            <a:ext cx="5486400" cy="4114800"/>
          </a:xfrm>
          <a:prstGeom prst="rect">
            <a:avLst/>
          </a:prstGeom>
          <a:noFill/>
          <a:ln>
            <a:noFill/>
          </a:ln>
        </p:spPr>
        <p:txBody>
          <a:bodyPr anchorCtr="0" anchor="ctr" bIns="91425" lIns="91425" rIns="91425" wrap="square" tIns="91425"/>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7" name="Shape 7"/>
          <p:cNvSpPr txBox="1"/>
          <p:nvPr>
            <p:ph idx="11" type="ftr"/>
          </p:nvPr>
        </p:nvSpPr>
        <p:spPr>
          <a:xfrm>
            <a:off x="0" y="8685212"/>
            <a:ext cx="2971800" cy="457200"/>
          </a:xfrm>
          <a:prstGeom prst="rect">
            <a:avLst/>
          </a:prstGeom>
          <a:noFill/>
          <a:ln>
            <a:noFill/>
          </a:ln>
        </p:spPr>
        <p:txBody>
          <a:bodyPr anchorCtr="0" anchor="ctr" bIns="91425" lIns="91425" rIns="91425" wrap="square" tIns="91425"/>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 name="Shape 8"/>
          <p:cNvSpPr txBox="1"/>
          <p:nvPr>
            <p:ph idx="12" type="sldNum"/>
          </p:nvPr>
        </p:nvSpPr>
        <p:spPr>
          <a:xfrm>
            <a:off x="3884612" y="8685212"/>
            <a:ext cx="2971800" cy="457200"/>
          </a:xfrm>
          <a:prstGeom prst="rect">
            <a:avLst/>
          </a:prstGeom>
          <a:noFill/>
          <a:ln>
            <a:noFill/>
          </a:ln>
        </p:spPr>
        <p:txBody>
          <a:bodyPr anchorCtr="0" anchor="b"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 name="Shape 29"/>
        <p:cNvGrpSpPr/>
        <p:nvPr/>
      </p:nvGrpSpPr>
      <p:grpSpPr>
        <a:xfrm>
          <a:off x="0" y="0"/>
          <a:ext cx="0" cy="0"/>
          <a:chOff x="0" y="0"/>
          <a:chExt cx="0" cy="0"/>
        </a:xfrm>
      </p:grpSpPr>
      <p:sp>
        <p:nvSpPr>
          <p:cNvPr id="30" name="Shape 3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31" name="Shape 31"/>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94" name="Shape 9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Shape 98"/>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99" name="Shape 9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Shape 104"/>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05" name="Shape 10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Shape 109"/>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10" name="Shape 11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3" name="Shape 113"/>
        <p:cNvGrpSpPr/>
        <p:nvPr/>
      </p:nvGrpSpPr>
      <p:grpSpPr>
        <a:xfrm>
          <a:off x="0" y="0"/>
          <a:ext cx="0" cy="0"/>
          <a:chOff x="0" y="0"/>
          <a:chExt cx="0" cy="0"/>
        </a:xfrm>
      </p:grpSpPr>
      <p:sp>
        <p:nvSpPr>
          <p:cNvPr id="114" name="Shape 11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115" name="Shape 115"/>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 name="Shape 37"/>
        <p:cNvGrpSpPr/>
        <p:nvPr/>
      </p:nvGrpSpPr>
      <p:grpSpPr>
        <a:xfrm>
          <a:off x="0" y="0"/>
          <a:ext cx="0" cy="0"/>
          <a:chOff x="0" y="0"/>
          <a:chExt cx="0" cy="0"/>
        </a:xfrm>
      </p:grpSpPr>
      <p:sp>
        <p:nvSpPr>
          <p:cNvPr id="38" name="Shape 38"/>
          <p:cNvSpPr txBox="1"/>
          <p:nvPr/>
        </p:nvSpPr>
        <p:spPr>
          <a:xfrm>
            <a:off x="3884612" y="8685212"/>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spcAft>
                <a:spcPts val="0"/>
              </a:spcAft>
              <a:buFont typeface="Arial"/>
              <a:buNone/>
            </a:pPr>
            <a:r>
              <a:rPr b="0" i="0" lang="en-US" sz="1200" u="none" cap="none" strike="noStrike"/>
              <a:t>*</a:t>
            </a:r>
            <a:endParaRPr/>
          </a:p>
        </p:txBody>
      </p:sp>
      <p:sp>
        <p:nvSpPr>
          <p:cNvPr id="39" name="Shape 3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40" name="Shape 40"/>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 name="Shape 45"/>
        <p:cNvGrpSpPr/>
        <p:nvPr/>
      </p:nvGrpSpPr>
      <p:grpSpPr>
        <a:xfrm>
          <a:off x="0" y="0"/>
          <a:ext cx="0" cy="0"/>
          <a:chOff x="0" y="0"/>
          <a:chExt cx="0" cy="0"/>
        </a:xfrm>
      </p:grpSpPr>
      <p:sp>
        <p:nvSpPr>
          <p:cNvPr id="46" name="Shape 46"/>
          <p:cNvSpPr txBox="1"/>
          <p:nvPr/>
        </p:nvSpPr>
        <p:spPr>
          <a:xfrm>
            <a:off x="3884612" y="8685212"/>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spcAft>
                <a:spcPts val="0"/>
              </a:spcAft>
              <a:buFont typeface="Arial"/>
              <a:buNone/>
            </a:pPr>
            <a:r>
              <a:rPr b="0" i="0" lang="en-US" sz="1200" u="none" cap="none" strike="noStrike"/>
              <a:t>*</a:t>
            </a:r>
            <a:endParaRPr/>
          </a:p>
        </p:txBody>
      </p:sp>
      <p:sp>
        <p:nvSpPr>
          <p:cNvPr id="47" name="Shape 4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48" name="Shape 48"/>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Shape 54"/>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55" name="Shape 5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Shape 60"/>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61" name="Shape 6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Shape 68"/>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69" name="Shape 6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Shape 75"/>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76" name="Shape 7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82" name="Shape 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Shape 88"/>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89" name="Shape 8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bg>
      <p:bgPr>
        <a:blipFill>
          <a:blip r:embed="rId2">
            <a:alphaModFix/>
          </a:blip>
          <a:stretch>
            <a:fillRect/>
          </a:stretch>
        </a:blipFill>
      </p:bgPr>
    </p:bg>
    <p:spTree>
      <p:nvGrpSpPr>
        <p:cNvPr id="15" name="Shape 15"/>
        <p:cNvGrpSpPr/>
        <p:nvPr/>
      </p:nvGrpSpPr>
      <p:grpSpPr>
        <a:xfrm>
          <a:off x="0" y="0"/>
          <a:ext cx="0" cy="0"/>
          <a:chOff x="0" y="0"/>
          <a:chExt cx="0" cy="0"/>
        </a:xfrm>
      </p:grpSpPr>
      <p:sp>
        <p:nvSpPr>
          <p:cNvPr id="16" name="Shape 16"/>
          <p:cNvSpPr txBox="1"/>
          <p:nvPr>
            <p:ph type="ctrTitle"/>
          </p:nvPr>
        </p:nvSpPr>
        <p:spPr>
          <a:xfrm>
            <a:off x="609600" y="2209800"/>
            <a:ext cx="7772400" cy="609600"/>
          </a:xfrm>
          <a:prstGeom prst="rect">
            <a:avLst/>
          </a:prstGeom>
          <a:noFill/>
          <a:ln>
            <a:noFill/>
          </a:ln>
        </p:spPr>
        <p:txBody>
          <a:bodyPr anchorCtr="0" anchor="ctr" bIns="91425" lIns="91425" rIns="91425" wrap="square" tIns="91425"/>
          <a:lstStyle>
            <a:lvl1pPr indent="-88900" lvl="0" marL="0" marR="0" rtl="0" algn="ctr">
              <a:lnSpc>
                <a:spcPct val="100000"/>
              </a:lnSpc>
              <a:spcBef>
                <a:spcPts val="0"/>
              </a:spcBef>
              <a:spcAft>
                <a:spcPts val="0"/>
              </a:spcAft>
              <a:buSzPts val="1400"/>
              <a:buChar char="●"/>
              <a:defRPr b="0" i="0" sz="3600" u="none" cap="none" strike="noStrike">
                <a:solidFill>
                  <a:srgbClr val="FFCC66"/>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7" name="Shape 17"/>
          <p:cNvSpPr txBox="1"/>
          <p:nvPr>
            <p:ph idx="1" type="subTitle"/>
          </p:nvPr>
        </p:nvSpPr>
        <p:spPr>
          <a:xfrm>
            <a:off x="1295400" y="3276600"/>
            <a:ext cx="6400800" cy="3429000"/>
          </a:xfrm>
          <a:prstGeom prst="rect">
            <a:avLst/>
          </a:prstGeom>
          <a:noFill/>
          <a:ln>
            <a:noFill/>
          </a:ln>
        </p:spPr>
        <p:txBody>
          <a:bodyPr anchorCtr="0" anchor="t" bIns="91425" lIns="91425" rIns="91425" wrap="square" tIns="91425"/>
          <a:lstStyle>
            <a:lvl1pPr indent="-323850" lvl="0" marL="742950" marR="0" rtl="0" algn="l">
              <a:lnSpc>
                <a:spcPct val="100000"/>
              </a:lnSpc>
              <a:spcBef>
                <a:spcPts val="400"/>
              </a:spcBef>
              <a:spcAft>
                <a:spcPts val="0"/>
              </a:spcAft>
              <a:buClr>
                <a:schemeClr val="folHlink"/>
              </a:buClr>
              <a:buSzPts val="1400"/>
              <a:buFont typeface="Arial"/>
              <a:buChar char="●"/>
              <a:defRPr b="0" i="0" sz="2000" u="none" cap="none" strike="noStrike">
                <a:solidFill>
                  <a:srgbClr val="FFCC66"/>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8" name="Shape 18"/>
          <p:cNvSpPr txBox="1"/>
          <p:nvPr>
            <p:ph idx="2" type="title"/>
          </p:nvPr>
        </p:nvSpPr>
        <p:spPr>
          <a:xfrm>
            <a:off x="457200" y="381000"/>
            <a:ext cx="8229600" cy="1371600"/>
          </a:xfrm>
          <a:prstGeom prst="rect">
            <a:avLst/>
          </a:prstGeom>
          <a:noFill/>
          <a:ln>
            <a:noFill/>
          </a:ln>
        </p:spPr>
        <p:txBody>
          <a:bodyPr anchorCtr="0" anchor="ctr" bIns="91425" lIns="91425" rIns="91425" wrap="square" tIns="91425"/>
          <a:lstStyle>
            <a:lvl1pPr lvl="0"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1pPr>
            <a:lvl2pPr lvl="1"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2pPr>
            <a:lvl3pPr lvl="2"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3pPr>
            <a:lvl4pPr lvl="3"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4pPr>
            <a:lvl5pPr lvl="4"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5pPr>
            <a:lvl6pPr lvl="5"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6pPr>
            <a:lvl7pPr lvl="6"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7pPr>
            <a:lvl8pPr lvl="7"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8pPr>
            <a:lvl9pPr lvl="8"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9pPr>
          </a:lstStyle>
          <a:p/>
        </p:txBody>
      </p:sp>
      <p:sp>
        <p:nvSpPr>
          <p:cNvPr id="19" name="Shape 19"/>
          <p:cNvSpPr txBox="1"/>
          <p:nvPr>
            <p:ph idx="3" type="body"/>
          </p:nvPr>
        </p:nvSpPr>
        <p:spPr>
          <a:xfrm>
            <a:off x="457200" y="1981200"/>
            <a:ext cx="8229600" cy="4114800"/>
          </a:xfrm>
          <a:prstGeom prst="rect">
            <a:avLst/>
          </a:prstGeom>
          <a:noFill/>
          <a:ln>
            <a:noFill/>
          </a:ln>
        </p:spPr>
        <p:txBody>
          <a:bodyPr anchorCtr="0" anchor="t" bIns="91425" lIns="91425" rIns="91425" wrap="square" tIns="91425"/>
          <a:lstStyle>
            <a:lvl1pPr indent="-317500" lvl="0" marL="457200" rtl="0" algn="l">
              <a:lnSpc>
                <a:spcPct val="100000"/>
              </a:lnSpc>
              <a:spcBef>
                <a:spcPts val="640"/>
              </a:spcBef>
              <a:spcAft>
                <a:spcPts val="0"/>
              </a:spcAft>
              <a:buClr>
                <a:schemeClr val="hlink"/>
              </a:buClr>
              <a:buSzPts val="1400"/>
              <a:buFont typeface="Tahoma"/>
              <a:buChar char="●"/>
              <a:defRPr sz="3200">
                <a:solidFill>
                  <a:schemeClr val="dk1"/>
                </a:solidFill>
                <a:latin typeface="Tahoma"/>
                <a:ea typeface="Tahoma"/>
                <a:cs typeface="Tahoma"/>
                <a:sym typeface="Tahoma"/>
              </a:defRPr>
            </a:lvl1pPr>
            <a:lvl2pPr indent="-317500" lvl="1" marL="914400" rtl="0">
              <a:lnSpc>
                <a:spcPct val="100000"/>
              </a:lnSpc>
              <a:spcBef>
                <a:spcPts val="0"/>
              </a:spcBef>
              <a:spcAft>
                <a:spcPts val="0"/>
              </a:spcAft>
              <a:buClr>
                <a:schemeClr val="folHlink"/>
              </a:buClr>
              <a:buSzPts val="1400"/>
              <a:buChar char="●"/>
              <a:defRPr sz="2800"/>
            </a:lvl2pPr>
            <a:lvl3pPr indent="-317500" lvl="2" marL="1371600" rtl="0">
              <a:lnSpc>
                <a:spcPct val="100000"/>
              </a:lnSpc>
              <a:spcBef>
                <a:spcPts val="0"/>
              </a:spcBef>
              <a:spcAft>
                <a:spcPts val="0"/>
              </a:spcAft>
              <a:buClr>
                <a:schemeClr val="hlink"/>
              </a:buClr>
              <a:buSzPts val="1400"/>
              <a:buChar char="●"/>
              <a:defRPr sz="2400"/>
            </a:lvl3pPr>
            <a:lvl4pPr indent="-317500" lvl="3" marL="1828800" rtl="0">
              <a:lnSpc>
                <a:spcPct val="100000"/>
              </a:lnSpc>
              <a:spcBef>
                <a:spcPts val="0"/>
              </a:spcBef>
              <a:spcAft>
                <a:spcPts val="0"/>
              </a:spcAft>
              <a:buClr>
                <a:schemeClr val="folHlink"/>
              </a:buClr>
              <a:buSzPts val="1400"/>
              <a:buChar char="●"/>
              <a:defRPr sz="2000"/>
            </a:lvl4pPr>
            <a:lvl5pPr indent="-317500" lvl="4" marL="2286000" rtl="0">
              <a:lnSpc>
                <a:spcPct val="100000"/>
              </a:lnSpc>
              <a:spcBef>
                <a:spcPts val="0"/>
              </a:spcBef>
              <a:spcAft>
                <a:spcPts val="0"/>
              </a:spcAft>
              <a:buClr>
                <a:schemeClr val="hlink"/>
              </a:buClr>
              <a:buSzPts val="1400"/>
              <a:buChar char="●"/>
              <a:defRPr sz="2000"/>
            </a:lvl5pPr>
            <a:lvl6pPr indent="-317500" lvl="5" marL="27432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6pPr>
            <a:lvl7pPr indent="-317500" lvl="6" marL="32004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7pPr>
            <a:lvl8pPr indent="-317500" lvl="7" marL="36576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8pPr>
            <a:lvl9pPr indent="-317500" lvl="8" marL="41148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9pPr>
          </a:lstStyle>
          <a:p/>
        </p:txBody>
      </p:sp>
      <p:sp>
        <p:nvSpPr>
          <p:cNvPr id="20" name="Shape 20"/>
          <p:cNvSpPr txBox="1"/>
          <p:nvPr>
            <p:ph idx="10" type="dt"/>
          </p:nvPr>
        </p:nvSpPr>
        <p:spPr>
          <a:xfrm>
            <a:off x="457200" y="6245225"/>
            <a:ext cx="2133600" cy="476250"/>
          </a:xfrm>
          <a:prstGeom prst="rect">
            <a:avLst/>
          </a:prstGeom>
          <a:noFill/>
          <a:ln>
            <a:noFill/>
          </a:ln>
        </p:spPr>
        <p:txBody>
          <a:bodyPr anchorCtr="0" anchor="b" bIns="91425" lIns="91425"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1" name="Shape 21"/>
          <p:cNvSpPr txBox="1"/>
          <p:nvPr>
            <p:ph idx="11" type="ftr"/>
          </p:nvPr>
        </p:nvSpPr>
        <p:spPr>
          <a:xfrm>
            <a:off x="3124200" y="6245225"/>
            <a:ext cx="2895600" cy="476250"/>
          </a:xfrm>
          <a:prstGeom prst="rect">
            <a:avLst/>
          </a:prstGeom>
          <a:noFill/>
          <a:ln>
            <a:noFill/>
          </a:ln>
        </p:spPr>
        <p:txBody>
          <a:bodyPr anchorCtr="0" anchor="b" bIns="91425" lIns="91425"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2" name="Shape 22"/>
          <p:cNvSpPr txBox="1"/>
          <p:nvPr>
            <p:ph idx="12" type="sldNum"/>
          </p:nvPr>
        </p:nvSpPr>
        <p:spPr>
          <a:xfrm>
            <a:off x="6553200" y="6245225"/>
            <a:ext cx="2133600" cy="476250"/>
          </a:xfrm>
          <a:prstGeom prst="rect">
            <a:avLst/>
          </a:prstGeom>
          <a:noFill/>
          <a:ln>
            <a:noFill/>
          </a:ln>
        </p:spPr>
        <p:txBody>
          <a:bodyPr anchorCtr="0" anchor="b" bIns="91425" lIns="91425" rIns="91425" wrap="square" tIns="91425">
            <a:noAutofit/>
          </a:bodyPr>
          <a:lstStyle/>
          <a:p>
            <a:pPr indent="-88900" lvl="0" marL="0" marR="0" rtl="0" algn="r">
              <a:spcBef>
                <a:spcPts val="0"/>
              </a:spcBef>
              <a:spcAft>
                <a:spcPts val="0"/>
              </a:spcAft>
              <a:buSzPts val="1400"/>
              <a:buChar char="●"/>
            </a:pPr>
            <a:r>
              <a:t/>
            </a:r>
            <a:endParaRPr b="0" i="0" sz="1400" u="none" cap="none" strike="noStrike"/>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bg>
      <p:bgPr>
        <a:blipFill>
          <a:blip r:embed="rId2">
            <a:alphaModFix/>
          </a:blip>
          <a:stretch>
            <a:fillRect/>
          </a:stretch>
        </a:blipFill>
      </p:bgPr>
    </p:bg>
    <p:spTree>
      <p:nvGrpSpPr>
        <p:cNvPr id="23" name="Shape 23"/>
        <p:cNvGrpSpPr/>
        <p:nvPr/>
      </p:nvGrpSpPr>
      <p:grpSpPr>
        <a:xfrm>
          <a:off x="0" y="0"/>
          <a:ext cx="0" cy="0"/>
          <a:chOff x="0" y="0"/>
          <a:chExt cx="0" cy="0"/>
        </a:xfrm>
      </p:grpSpPr>
      <p:sp>
        <p:nvSpPr>
          <p:cNvPr id="24" name="Shape 24"/>
          <p:cNvSpPr txBox="1"/>
          <p:nvPr>
            <p:ph type="title"/>
          </p:nvPr>
        </p:nvSpPr>
        <p:spPr>
          <a:xfrm>
            <a:off x="457200" y="381000"/>
            <a:ext cx="8229600" cy="1371600"/>
          </a:xfrm>
          <a:prstGeom prst="rect">
            <a:avLst/>
          </a:prstGeom>
          <a:noFill/>
          <a:ln>
            <a:noFill/>
          </a:ln>
        </p:spPr>
        <p:txBody>
          <a:bodyPr anchorCtr="0" anchor="t" bIns="91425" lIns="91425" rIns="91425" wrap="square" tIns="91425"/>
          <a:lstStyle>
            <a:lvl1pPr lvl="0"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1pPr>
            <a:lvl2pPr lvl="1"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2pPr>
            <a:lvl3pPr lvl="2"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3pPr>
            <a:lvl4pPr lvl="3"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4pPr>
            <a:lvl5pPr lvl="4"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5pPr>
            <a:lvl6pPr lvl="5"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6pPr>
            <a:lvl7pPr lvl="6"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7pPr>
            <a:lvl8pPr lvl="7"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8pPr>
            <a:lvl9pPr lvl="8"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9pPr>
          </a:lstStyle>
          <a:p/>
        </p:txBody>
      </p:sp>
      <p:sp>
        <p:nvSpPr>
          <p:cNvPr id="25" name="Shape 25"/>
          <p:cNvSpPr txBox="1"/>
          <p:nvPr>
            <p:ph idx="1" type="body"/>
          </p:nvPr>
        </p:nvSpPr>
        <p:spPr>
          <a:xfrm>
            <a:off x="457200" y="1981200"/>
            <a:ext cx="8229600" cy="4114800"/>
          </a:xfrm>
          <a:prstGeom prst="rect">
            <a:avLst/>
          </a:prstGeom>
          <a:noFill/>
          <a:ln>
            <a:noFill/>
          </a:ln>
        </p:spPr>
        <p:txBody>
          <a:bodyPr anchorCtr="0" anchor="t" bIns="91425" lIns="91425" rIns="91425" wrap="square" tIns="91425"/>
          <a:lstStyle>
            <a:lvl1pPr indent="-317500" lvl="0" marL="457200" rtl="0" algn="l">
              <a:lnSpc>
                <a:spcPct val="100000"/>
              </a:lnSpc>
              <a:spcBef>
                <a:spcPts val="640"/>
              </a:spcBef>
              <a:spcAft>
                <a:spcPts val="0"/>
              </a:spcAft>
              <a:buClr>
                <a:schemeClr val="hlink"/>
              </a:buClr>
              <a:buSzPts val="1400"/>
              <a:buFont typeface="Tahoma"/>
              <a:buChar char="●"/>
              <a:defRPr sz="3200">
                <a:solidFill>
                  <a:schemeClr val="dk1"/>
                </a:solidFill>
                <a:latin typeface="Tahoma"/>
                <a:ea typeface="Tahoma"/>
                <a:cs typeface="Tahoma"/>
                <a:sym typeface="Tahoma"/>
              </a:defRPr>
            </a:lvl1pPr>
            <a:lvl2pPr indent="-317500" lvl="1" marL="914400" rtl="0">
              <a:lnSpc>
                <a:spcPct val="100000"/>
              </a:lnSpc>
              <a:spcBef>
                <a:spcPts val="0"/>
              </a:spcBef>
              <a:spcAft>
                <a:spcPts val="0"/>
              </a:spcAft>
              <a:buClr>
                <a:schemeClr val="folHlink"/>
              </a:buClr>
              <a:buSzPts val="1400"/>
              <a:buChar char="●"/>
              <a:defRPr sz="2800"/>
            </a:lvl2pPr>
            <a:lvl3pPr indent="-317500" lvl="2" marL="1371600" rtl="0">
              <a:lnSpc>
                <a:spcPct val="100000"/>
              </a:lnSpc>
              <a:spcBef>
                <a:spcPts val="0"/>
              </a:spcBef>
              <a:spcAft>
                <a:spcPts val="0"/>
              </a:spcAft>
              <a:buClr>
                <a:schemeClr val="hlink"/>
              </a:buClr>
              <a:buSzPts val="1400"/>
              <a:buChar char="●"/>
              <a:defRPr sz="2400"/>
            </a:lvl3pPr>
            <a:lvl4pPr indent="-317500" lvl="3" marL="1828800" rtl="0">
              <a:lnSpc>
                <a:spcPct val="100000"/>
              </a:lnSpc>
              <a:spcBef>
                <a:spcPts val="0"/>
              </a:spcBef>
              <a:spcAft>
                <a:spcPts val="0"/>
              </a:spcAft>
              <a:buClr>
                <a:schemeClr val="folHlink"/>
              </a:buClr>
              <a:buSzPts val="1400"/>
              <a:buChar char="●"/>
              <a:defRPr sz="2000"/>
            </a:lvl4pPr>
            <a:lvl5pPr indent="-317500" lvl="4" marL="2286000" rtl="0">
              <a:lnSpc>
                <a:spcPct val="100000"/>
              </a:lnSpc>
              <a:spcBef>
                <a:spcPts val="0"/>
              </a:spcBef>
              <a:spcAft>
                <a:spcPts val="0"/>
              </a:spcAft>
              <a:buClr>
                <a:schemeClr val="hlink"/>
              </a:buClr>
              <a:buSzPts val="1400"/>
              <a:buChar char="●"/>
              <a:defRPr sz="2000"/>
            </a:lvl5pPr>
            <a:lvl6pPr indent="-317500" lvl="5" marL="27432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6pPr>
            <a:lvl7pPr indent="-317500" lvl="6" marL="32004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7pPr>
            <a:lvl8pPr indent="-317500" lvl="7" marL="36576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8pPr>
            <a:lvl9pPr indent="-317500" lvl="8" marL="41148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9pPr>
          </a:lstStyle>
          <a:p/>
        </p:txBody>
      </p:sp>
      <p:sp>
        <p:nvSpPr>
          <p:cNvPr id="26" name="Shape 26"/>
          <p:cNvSpPr txBox="1"/>
          <p:nvPr>
            <p:ph idx="10" type="dt"/>
          </p:nvPr>
        </p:nvSpPr>
        <p:spPr>
          <a:xfrm>
            <a:off x="457200" y="6245225"/>
            <a:ext cx="2133600" cy="476250"/>
          </a:xfrm>
          <a:prstGeom prst="rect">
            <a:avLst/>
          </a:prstGeom>
          <a:noFill/>
          <a:ln>
            <a:noFill/>
          </a:ln>
        </p:spPr>
        <p:txBody>
          <a:bodyPr anchorCtr="0" anchor="b" bIns="91425" lIns="91425"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7" name="Shape 27"/>
          <p:cNvSpPr txBox="1"/>
          <p:nvPr>
            <p:ph idx="11" type="ftr"/>
          </p:nvPr>
        </p:nvSpPr>
        <p:spPr>
          <a:xfrm>
            <a:off x="3124200" y="6245225"/>
            <a:ext cx="2895600" cy="476250"/>
          </a:xfrm>
          <a:prstGeom prst="rect">
            <a:avLst/>
          </a:prstGeom>
          <a:noFill/>
          <a:ln>
            <a:noFill/>
          </a:ln>
        </p:spPr>
        <p:txBody>
          <a:bodyPr anchorCtr="0" anchor="b" bIns="91425" lIns="91425"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8" name="Shape 28"/>
          <p:cNvSpPr txBox="1"/>
          <p:nvPr>
            <p:ph idx="12" type="sldNum"/>
          </p:nvPr>
        </p:nvSpPr>
        <p:spPr>
          <a:xfrm>
            <a:off x="6553200" y="6245225"/>
            <a:ext cx="2133600" cy="476250"/>
          </a:xfrm>
          <a:prstGeom prst="rect">
            <a:avLst/>
          </a:prstGeom>
          <a:noFill/>
          <a:ln>
            <a:noFill/>
          </a:ln>
        </p:spPr>
        <p:txBody>
          <a:bodyPr anchorCtr="0" anchor="b" bIns="91425" lIns="91425" rIns="91425" wrap="square" tIns="91425">
            <a:noAutofit/>
          </a:bodyPr>
          <a:lstStyle/>
          <a:p>
            <a:pPr indent="-88900" lvl="0" marL="0" marR="0" rtl="0" algn="r">
              <a:spcBef>
                <a:spcPts val="0"/>
              </a:spcBef>
              <a:spcAft>
                <a:spcPts val="0"/>
              </a:spcAft>
              <a:buSzPts val="1400"/>
              <a:buChar char="●"/>
            </a:pPr>
            <a:r>
              <a:t/>
            </a:r>
            <a:endParaRPr b="0" i="0" sz="1400" u="none" cap="none" strike="noStrike"/>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8.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Shape 10"/>
          <p:cNvSpPr txBox="1"/>
          <p:nvPr>
            <p:ph type="title"/>
          </p:nvPr>
        </p:nvSpPr>
        <p:spPr>
          <a:xfrm>
            <a:off x="457200" y="381000"/>
            <a:ext cx="8229600" cy="1371600"/>
          </a:xfrm>
          <a:prstGeom prst="rect">
            <a:avLst/>
          </a:prstGeom>
          <a:noFill/>
          <a:ln>
            <a:noFill/>
          </a:ln>
        </p:spPr>
        <p:txBody>
          <a:bodyPr anchorCtr="0" anchor="ctr" bIns="91425" lIns="91425" rIns="91425" wrap="square" tIns="91425"/>
          <a:lstStyle>
            <a:lvl1pPr indent="-88900" lvl="0"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9pPr>
          </a:lstStyle>
          <a:p/>
        </p:txBody>
      </p:sp>
      <p:sp>
        <p:nvSpPr>
          <p:cNvPr id="11" name="Shape 11"/>
          <p:cNvSpPr txBox="1"/>
          <p:nvPr>
            <p:ph idx="1" type="body"/>
          </p:nvPr>
        </p:nvSpPr>
        <p:spPr>
          <a:xfrm>
            <a:off x="457200" y="1981200"/>
            <a:ext cx="8229600" cy="4114800"/>
          </a:xfrm>
          <a:prstGeom prst="rect">
            <a:avLst/>
          </a:prstGeom>
          <a:noFill/>
          <a:ln>
            <a:noFill/>
          </a:ln>
        </p:spPr>
        <p:txBody>
          <a:bodyPr anchorCtr="0" anchor="t" bIns="91425" lIns="91425" rIns="91425" wrap="square" tIns="91425"/>
          <a:lstStyle>
            <a:lvl1pPr indent="-317500" lvl="0" marL="457200" marR="0" rtl="0" algn="l">
              <a:lnSpc>
                <a:spcPct val="100000"/>
              </a:lnSpc>
              <a:spcBef>
                <a:spcPts val="640"/>
              </a:spcBef>
              <a:spcAft>
                <a:spcPts val="0"/>
              </a:spcAft>
              <a:buClr>
                <a:schemeClr val="hlink"/>
              </a:buClr>
              <a:buSzPts val="1400"/>
              <a:buFont typeface="Tahoma"/>
              <a:buChar char="●"/>
              <a:defRPr b="0" i="0" sz="3200" u="none" cap="none" strike="noStrike">
                <a:solidFill>
                  <a:schemeClr val="dk1"/>
                </a:solidFill>
                <a:latin typeface="Tahoma"/>
                <a:ea typeface="Tahoma"/>
                <a:cs typeface="Tahoma"/>
                <a:sym typeface="Tahoma"/>
              </a:defRPr>
            </a:lvl1pPr>
            <a:lvl2pPr indent="-317500" lvl="1" marL="914400" marR="0" rtl="0" algn="l">
              <a:lnSpc>
                <a:spcPct val="100000"/>
              </a:lnSpc>
              <a:spcBef>
                <a:spcPts val="0"/>
              </a:spcBef>
              <a:spcAft>
                <a:spcPts val="0"/>
              </a:spcAft>
              <a:buClr>
                <a:schemeClr val="folHlink"/>
              </a:buClr>
              <a:buSzPts val="1400"/>
              <a:buFont typeface="Arial"/>
              <a:buChar char="●"/>
              <a:defRPr b="0" i="0" sz="2800" u="none" cap="none" strike="noStrike"/>
            </a:lvl2pPr>
            <a:lvl3pPr indent="-317500" lvl="2" marL="1371600" marR="0" rtl="0" algn="l">
              <a:lnSpc>
                <a:spcPct val="100000"/>
              </a:lnSpc>
              <a:spcBef>
                <a:spcPts val="0"/>
              </a:spcBef>
              <a:spcAft>
                <a:spcPts val="0"/>
              </a:spcAft>
              <a:buClr>
                <a:schemeClr val="hlink"/>
              </a:buClr>
              <a:buSzPts val="1400"/>
              <a:buFont typeface="Arial"/>
              <a:buChar char="●"/>
              <a:defRPr b="0" i="0" sz="2400" u="none" cap="none" strike="noStrike"/>
            </a:lvl3pPr>
            <a:lvl4pPr indent="-317500" lvl="3" marL="1828800" marR="0" rtl="0" algn="l">
              <a:lnSpc>
                <a:spcPct val="100000"/>
              </a:lnSpc>
              <a:spcBef>
                <a:spcPts val="0"/>
              </a:spcBef>
              <a:spcAft>
                <a:spcPts val="0"/>
              </a:spcAft>
              <a:buClr>
                <a:schemeClr val="folHlink"/>
              </a:buClr>
              <a:buSzPts val="1400"/>
              <a:buFont typeface="Arial"/>
              <a:buChar char="●"/>
              <a:defRPr b="0" i="0" sz="2000" u="none" cap="none" strike="noStrike"/>
            </a:lvl4pPr>
            <a:lvl5pPr indent="-317500" lvl="4" marL="2286000" marR="0" rtl="0" algn="l">
              <a:lnSpc>
                <a:spcPct val="100000"/>
              </a:lnSpc>
              <a:spcBef>
                <a:spcPts val="0"/>
              </a:spcBef>
              <a:spcAft>
                <a:spcPts val="0"/>
              </a:spcAft>
              <a:buClr>
                <a:schemeClr val="hlink"/>
              </a:buClr>
              <a:buSzPts val="1400"/>
              <a:buFont typeface="Arial"/>
              <a:buChar char="●"/>
              <a:defRPr b="0" i="0" sz="2000" u="none" cap="none" strike="noStrike"/>
            </a:lvl5pPr>
            <a:lvl6pPr indent="-317500" lvl="5" marL="2743200" marR="0" rtl="0" algn="l">
              <a:lnSpc>
                <a:spcPct val="100000"/>
              </a:lnSpc>
              <a:spcBef>
                <a:spcPts val="0"/>
              </a:spcBef>
              <a:spcAft>
                <a:spcPts val="0"/>
              </a:spcAft>
              <a:buClr>
                <a:schemeClr val="hlink"/>
              </a:buClr>
              <a:buSzPts val="1400"/>
              <a:buFont typeface="Tahoma"/>
              <a:buChar char="●"/>
              <a:defRPr b="0" i="0" sz="3200" u="none" cap="none" strike="noStrike">
                <a:solidFill>
                  <a:schemeClr val="dk1"/>
                </a:solidFill>
                <a:latin typeface="Tahoma"/>
                <a:ea typeface="Tahoma"/>
                <a:cs typeface="Tahoma"/>
                <a:sym typeface="Tahoma"/>
              </a:defRPr>
            </a:lvl6pPr>
            <a:lvl7pPr indent="-317500" lvl="6" marL="3200400" marR="0" rtl="0" algn="l">
              <a:lnSpc>
                <a:spcPct val="100000"/>
              </a:lnSpc>
              <a:spcBef>
                <a:spcPts val="0"/>
              </a:spcBef>
              <a:spcAft>
                <a:spcPts val="0"/>
              </a:spcAft>
              <a:buClr>
                <a:schemeClr val="hlink"/>
              </a:buClr>
              <a:buSzPts val="1400"/>
              <a:buFont typeface="Tahoma"/>
              <a:buChar char="●"/>
              <a:defRPr b="0" i="0" sz="3200" u="none" cap="none" strike="noStrike">
                <a:solidFill>
                  <a:schemeClr val="dk1"/>
                </a:solidFill>
                <a:latin typeface="Tahoma"/>
                <a:ea typeface="Tahoma"/>
                <a:cs typeface="Tahoma"/>
                <a:sym typeface="Tahoma"/>
              </a:defRPr>
            </a:lvl7pPr>
            <a:lvl8pPr indent="-317500" lvl="7" marL="3657600" marR="0" rtl="0" algn="l">
              <a:lnSpc>
                <a:spcPct val="100000"/>
              </a:lnSpc>
              <a:spcBef>
                <a:spcPts val="0"/>
              </a:spcBef>
              <a:spcAft>
                <a:spcPts val="0"/>
              </a:spcAft>
              <a:buClr>
                <a:schemeClr val="hlink"/>
              </a:buClr>
              <a:buSzPts val="1400"/>
              <a:buFont typeface="Tahoma"/>
              <a:buChar char="●"/>
              <a:defRPr b="0" i="0" sz="3200" u="none" cap="none" strike="noStrike">
                <a:solidFill>
                  <a:schemeClr val="dk1"/>
                </a:solidFill>
                <a:latin typeface="Tahoma"/>
                <a:ea typeface="Tahoma"/>
                <a:cs typeface="Tahoma"/>
                <a:sym typeface="Tahoma"/>
              </a:defRPr>
            </a:lvl8pPr>
            <a:lvl9pPr indent="-317500" lvl="8" marL="4114800" marR="0" rtl="0" algn="l">
              <a:lnSpc>
                <a:spcPct val="100000"/>
              </a:lnSpc>
              <a:spcBef>
                <a:spcPts val="0"/>
              </a:spcBef>
              <a:spcAft>
                <a:spcPts val="0"/>
              </a:spcAft>
              <a:buClr>
                <a:schemeClr val="hlink"/>
              </a:buClr>
              <a:buSzPts val="1400"/>
              <a:buFont typeface="Tahoma"/>
              <a:buChar char="●"/>
              <a:defRPr b="0" i="0" sz="3200" u="none" cap="none" strike="noStrike">
                <a:solidFill>
                  <a:schemeClr val="dk1"/>
                </a:solidFill>
                <a:latin typeface="Tahoma"/>
                <a:ea typeface="Tahoma"/>
                <a:cs typeface="Tahoma"/>
                <a:sym typeface="Tahoma"/>
              </a:defRPr>
            </a:lvl9pPr>
          </a:lstStyle>
          <a:p/>
        </p:txBody>
      </p:sp>
      <p:sp>
        <p:nvSpPr>
          <p:cNvPr id="12" name="Shape 12"/>
          <p:cNvSpPr txBox="1"/>
          <p:nvPr>
            <p:ph idx="10" type="dt"/>
          </p:nvPr>
        </p:nvSpPr>
        <p:spPr>
          <a:xfrm>
            <a:off x="457200" y="6245225"/>
            <a:ext cx="2133600" cy="476250"/>
          </a:xfrm>
          <a:prstGeom prst="rect">
            <a:avLst/>
          </a:prstGeom>
          <a:noFill/>
          <a:ln>
            <a:noFill/>
          </a:ln>
        </p:spPr>
        <p:txBody>
          <a:bodyPr anchorCtr="0" anchor="b" bIns="91425" lIns="91425"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3" name="Shape 13"/>
          <p:cNvSpPr txBox="1"/>
          <p:nvPr>
            <p:ph idx="11" type="ftr"/>
          </p:nvPr>
        </p:nvSpPr>
        <p:spPr>
          <a:xfrm>
            <a:off x="3124200" y="6245225"/>
            <a:ext cx="2895600" cy="476250"/>
          </a:xfrm>
          <a:prstGeom prst="rect">
            <a:avLst/>
          </a:prstGeom>
          <a:noFill/>
          <a:ln>
            <a:noFill/>
          </a:ln>
        </p:spPr>
        <p:txBody>
          <a:bodyPr anchorCtr="0" anchor="b" bIns="91425" lIns="91425"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4" name="Shape 14"/>
          <p:cNvSpPr txBox="1"/>
          <p:nvPr>
            <p:ph idx="12" type="sldNum"/>
          </p:nvPr>
        </p:nvSpPr>
        <p:spPr>
          <a:xfrm>
            <a:off x="6553200" y="6245225"/>
            <a:ext cx="2133600" cy="476250"/>
          </a:xfrm>
          <a:prstGeom prst="rect">
            <a:avLst/>
          </a:prstGeom>
          <a:noFill/>
          <a:ln>
            <a:noFill/>
          </a:ln>
        </p:spPr>
        <p:txBody>
          <a:bodyPr anchorCtr="0" anchor="b" bIns="91425" lIns="91425" rIns="91425" wrap="square" tIns="91425">
            <a:noAutofit/>
          </a:bodyPr>
          <a:lstStyle/>
          <a:p>
            <a:pPr indent="-88900" lvl="0" marL="0" marR="0" rtl="0" algn="r">
              <a:spcBef>
                <a:spcPts val="0"/>
              </a:spcBef>
              <a:spcAft>
                <a:spcPts val="0"/>
              </a:spcAft>
              <a:buSzPts val="1400"/>
              <a:buChar char="●"/>
            </a:pPr>
            <a:r>
              <a:t/>
            </a:r>
            <a:endParaRPr b="0" i="0" sz="1400" u="none" cap="none" strike="noStrike"/>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6.png"/><Relationship Id="rId4" Type="http://schemas.openxmlformats.org/officeDocument/2006/relationships/hyperlink" Target="http://sbctc.edu/" TargetMode="External"/><Relationship Id="rId11" Type="http://schemas.openxmlformats.org/officeDocument/2006/relationships/hyperlink" Target="http://www.gatesfoundation.org/postsecondaryeducation/Pages/default.aspx" TargetMode="External"/><Relationship Id="rId10" Type="http://schemas.openxmlformats.org/officeDocument/2006/relationships/hyperlink" Target="http://www.gatesfoundation.org/postsecondaryeducation/Pages/default.aspx" TargetMode="External"/><Relationship Id="rId9" Type="http://schemas.openxmlformats.org/officeDocument/2006/relationships/hyperlink" Target="http://opencourselibrary.org/" TargetMode="External"/><Relationship Id="rId5" Type="http://schemas.openxmlformats.org/officeDocument/2006/relationships/hyperlink" Target="http://sbctc.edu/" TargetMode="External"/><Relationship Id="rId6" Type="http://schemas.openxmlformats.org/officeDocument/2006/relationships/hyperlink" Target="http://creativecommons.org/licenses/by/3.0/" TargetMode="External"/><Relationship Id="rId7" Type="http://schemas.openxmlformats.org/officeDocument/2006/relationships/hyperlink" Target="http://creativecommons.org/licenses/by/3.0/" TargetMode="External"/><Relationship Id="rId8" Type="http://schemas.openxmlformats.org/officeDocument/2006/relationships/hyperlink" Target="http://opencourselibrary.or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jpg"/><Relationship Id="rId4" Type="http://schemas.openxmlformats.org/officeDocument/2006/relationships/image" Target="../media/image4.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jpg"/><Relationship Id="rId4" Type="http://schemas.openxmlformats.org/officeDocument/2006/relationships/image" Target="../media/image1.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jpg"/><Relationship Id="rId4" Type="http://schemas.openxmlformats.org/officeDocument/2006/relationships/image" Target="../media/image5.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jpg"/><Relationship Id="rId4" Type="http://schemas.openxmlformats.org/officeDocument/2006/relationships/image" Target="../media/image7.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jp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g"/><Relationship Id="rId4" Type="http://schemas.openxmlformats.org/officeDocument/2006/relationships/image" Target="../media/image3.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 name="Shape 32"/>
        <p:cNvGrpSpPr/>
        <p:nvPr/>
      </p:nvGrpSpPr>
      <p:grpSpPr>
        <a:xfrm>
          <a:off x="0" y="0"/>
          <a:ext cx="0" cy="0"/>
          <a:chOff x="0" y="0"/>
          <a:chExt cx="0" cy="0"/>
        </a:xfrm>
      </p:grpSpPr>
      <p:sp>
        <p:nvSpPr>
          <p:cNvPr id="33" name="Shape 33"/>
          <p:cNvSpPr txBox="1"/>
          <p:nvPr>
            <p:ph type="ctrTitle"/>
          </p:nvPr>
        </p:nvSpPr>
        <p:spPr>
          <a:xfrm>
            <a:off x="609600" y="2209800"/>
            <a:ext cx="7772400" cy="6096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US" sz="2400"/>
              <a:t>Angela M. Lohr, Clark College</a:t>
            </a:r>
            <a:endParaRPr sz="2400"/>
          </a:p>
        </p:txBody>
      </p:sp>
      <p:sp>
        <p:nvSpPr>
          <p:cNvPr id="34" name="Shape 34"/>
          <p:cNvSpPr txBox="1"/>
          <p:nvPr>
            <p:ph idx="2" type="title"/>
          </p:nvPr>
        </p:nvSpPr>
        <p:spPr>
          <a:xfrm>
            <a:off x="457200" y="381000"/>
            <a:ext cx="8229600" cy="13716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US"/>
              <a:t>The Reformation</a:t>
            </a:r>
            <a:endParaRPr/>
          </a:p>
        </p:txBody>
      </p:sp>
      <p:pic>
        <p:nvPicPr>
          <p:cNvPr id="35" name="Shape 35"/>
          <p:cNvPicPr preferRelativeResize="0"/>
          <p:nvPr/>
        </p:nvPicPr>
        <p:blipFill>
          <a:blip r:embed="rId3">
            <a:alphaModFix/>
          </a:blip>
          <a:stretch>
            <a:fillRect/>
          </a:stretch>
        </p:blipFill>
        <p:spPr>
          <a:xfrm>
            <a:off x="5231625" y="4470775"/>
            <a:ext cx="762000" cy="142875"/>
          </a:xfrm>
          <a:prstGeom prst="rect">
            <a:avLst/>
          </a:prstGeom>
          <a:noFill/>
          <a:ln>
            <a:noFill/>
          </a:ln>
        </p:spPr>
      </p:pic>
      <p:sp>
        <p:nvSpPr>
          <p:cNvPr id="36" name="Shape 36"/>
          <p:cNvSpPr txBox="1"/>
          <p:nvPr/>
        </p:nvSpPr>
        <p:spPr>
          <a:xfrm>
            <a:off x="5178400" y="3615550"/>
            <a:ext cx="3000000" cy="3000000"/>
          </a:xfrm>
          <a:prstGeom prst="rect">
            <a:avLst/>
          </a:prstGeom>
          <a:noFill/>
          <a:ln>
            <a:noFill/>
          </a:ln>
        </p:spPr>
        <p:txBody>
          <a:bodyPr anchorCtr="0" anchor="ctr" bIns="91425" lIns="91425" rIns="91425" wrap="square" tIns="91425">
            <a:noAutofit/>
          </a:bodyPr>
          <a:lstStyle/>
          <a:p>
            <a:pPr indent="0" lvl="0" marL="0" rtl="0">
              <a:spcBef>
                <a:spcPts val="0"/>
              </a:spcBef>
              <a:spcAft>
                <a:spcPts val="0"/>
              </a:spcAft>
              <a:buNone/>
            </a:pPr>
            <a:r>
              <a:rPr lang="en-US" sz="800"/>
              <a:t> </a:t>
            </a:r>
            <a:endParaRPr sz="800"/>
          </a:p>
          <a:p>
            <a:pPr indent="0" lvl="0" marL="0" rtl="0">
              <a:spcBef>
                <a:spcPts val="0"/>
              </a:spcBef>
              <a:spcAft>
                <a:spcPts val="0"/>
              </a:spcAft>
              <a:buNone/>
            </a:pPr>
            <a:r>
              <a:rPr lang="en-US" sz="800"/>
              <a:t>Unless otherwise specified, this work by the</a:t>
            </a:r>
            <a:r>
              <a:rPr lang="en-US" sz="800" u="sng">
                <a:hlinkClick r:id="rId4"/>
              </a:rPr>
              <a:t> </a:t>
            </a:r>
            <a:r>
              <a:rPr lang="en-US" sz="800" u="sng">
                <a:solidFill>
                  <a:srgbClr val="1155CC"/>
                </a:solidFill>
                <a:hlinkClick r:id="rId5"/>
              </a:rPr>
              <a:t>Washington State Colleges</a:t>
            </a:r>
            <a:r>
              <a:rPr lang="en-US" sz="800"/>
              <a:t> is licensed under a</a:t>
            </a:r>
            <a:r>
              <a:rPr lang="en-US" sz="800" u="sng">
                <a:hlinkClick r:id="rId6"/>
              </a:rPr>
              <a:t> </a:t>
            </a:r>
            <a:r>
              <a:rPr lang="en-US" sz="800" u="sng">
                <a:solidFill>
                  <a:srgbClr val="1155CC"/>
                </a:solidFill>
                <a:hlinkClick r:id="rId7"/>
              </a:rPr>
              <a:t>Creative Commons Attribution 3.0 Unported License</a:t>
            </a:r>
            <a:r>
              <a:rPr lang="en-US" sz="800"/>
              <a:t>.  The</a:t>
            </a:r>
            <a:r>
              <a:rPr lang="en-US" sz="800">
                <a:hlinkClick r:id="rId8"/>
              </a:rPr>
              <a:t> </a:t>
            </a:r>
            <a:r>
              <a:rPr lang="en-US" sz="800" u="sng">
                <a:solidFill>
                  <a:srgbClr val="1155CC"/>
                </a:solidFill>
                <a:hlinkClick r:id="rId9"/>
              </a:rPr>
              <a:t>Open Course Library</a:t>
            </a:r>
            <a:r>
              <a:rPr lang="en-US" sz="800"/>
              <a:t> is funded by the</a:t>
            </a:r>
            <a:r>
              <a:rPr lang="en-US" sz="800" u="sng">
                <a:hlinkClick r:id="rId10"/>
              </a:rPr>
              <a:t> </a:t>
            </a:r>
            <a:r>
              <a:rPr lang="en-US" sz="800" u="sng">
                <a:solidFill>
                  <a:srgbClr val="1155CC"/>
                </a:solidFill>
                <a:hlinkClick r:id="rId11"/>
              </a:rPr>
              <a:t>Bill &amp; Melinda Gates Foundation</a:t>
            </a:r>
            <a:r>
              <a:rPr lang="en-US" sz="800"/>
              <a:t> and the Washington State Legislature.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5" name="Shape 95"/>
        <p:cNvGrpSpPr/>
        <p:nvPr/>
      </p:nvGrpSpPr>
      <p:grpSpPr>
        <a:xfrm>
          <a:off x="0" y="0"/>
          <a:ext cx="0" cy="0"/>
          <a:chOff x="0" y="0"/>
          <a:chExt cx="0" cy="0"/>
        </a:xfrm>
      </p:grpSpPr>
      <p:sp>
        <p:nvSpPr>
          <p:cNvPr id="96" name="Shape 96"/>
          <p:cNvSpPr txBox="1"/>
          <p:nvPr>
            <p:ph idx="1" type="body"/>
          </p:nvPr>
        </p:nvSpPr>
        <p:spPr>
          <a:xfrm>
            <a:off x="457200" y="228600"/>
            <a:ext cx="8229600" cy="58674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Although Luther became immensely unpopular within the established Church, he was not executed.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Gutenberg’s printing press led to a cultural event called the Print Revolution.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What might be the correlation between these two concepts???</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Remember, Luther was trained (in part) as a lawyer– he was savvy and had excellent public speaking and writing skills.  He was trained in the art of persuasion.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Luther capitalized on the enormous success of the printing press; recall that the press originated in Germany, and Luther is German.  He had immediate access to this technology.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Luther utilized this burgeoning technology to print and distribute his teachings.  He printed what would be the equivalent of modern-day flyers, and distributed them all over town (and elsewhere) to glean public support in what can best be described as the first known media blitz or marketing attempt.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In addition to printing his own religious propaganda, one of Luther’s lifelong goals was to translate the Bible into the common German vernacular, so that the “common man” could read the word of God.  Up to this point, all Biblical texts available in Europe were in Latin, and only the elite, clergy, or upper class could read Latin.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Luther used the printing press to print and distribute copies of the Bible in the German language.  Gutenberg himself has already jumped on this boat a few decades prior, but Luther also supported this endeavor.  Soon others followed suit, and the Bible was being translated into many languages and distributed widely throughout Europe. </a:t>
            </a:r>
            <a:endParaRPr b="0" i="0" sz="3200" u="none" cap="none" strike="noStrike">
              <a:solidFill>
                <a:schemeClr val="dk1"/>
              </a:solidFill>
              <a:latin typeface="Tahoma"/>
              <a:ea typeface="Tahoma"/>
              <a:cs typeface="Tahoma"/>
              <a:sym typeface="Tahom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0" name="Shape 100"/>
        <p:cNvGrpSpPr/>
        <p:nvPr/>
      </p:nvGrpSpPr>
      <p:grpSpPr>
        <a:xfrm>
          <a:off x="0" y="0"/>
          <a:ext cx="0" cy="0"/>
          <a:chOff x="0" y="0"/>
          <a:chExt cx="0" cy="0"/>
        </a:xfrm>
      </p:grpSpPr>
      <p:sp>
        <p:nvSpPr>
          <p:cNvPr id="101" name="Shape 101"/>
          <p:cNvSpPr txBox="1"/>
          <p:nvPr>
            <p:ph idx="1" type="body"/>
          </p:nvPr>
        </p:nvSpPr>
        <p:spPr>
          <a:xfrm>
            <a:off x="457200" y="381000"/>
            <a:ext cx="8229600" cy="60960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So What Next???</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Luther was not the first</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individual to attempt</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Church reform.  Jan Hus,</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a 14</a:t>
            </a:r>
            <a:r>
              <a:rPr b="0" baseline="30000" i="0" lang="en-US" sz="1600" u="none" cap="none" strike="noStrike">
                <a:solidFill>
                  <a:schemeClr val="dk1"/>
                </a:solidFill>
                <a:latin typeface="Tahoma"/>
                <a:ea typeface="Tahoma"/>
                <a:cs typeface="Tahoma"/>
                <a:sym typeface="Tahoma"/>
              </a:rPr>
              <a:t>th</a:t>
            </a:r>
            <a:r>
              <a:rPr b="0" i="0" lang="en-US" sz="1600" u="none" cap="none" strike="noStrike">
                <a:solidFill>
                  <a:schemeClr val="dk1"/>
                </a:solidFill>
                <a:latin typeface="Tahoma"/>
                <a:ea typeface="Tahoma"/>
                <a:cs typeface="Tahoma"/>
                <a:sym typeface="Tahoma"/>
              </a:rPr>
              <a:t> century Czech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theologian, proposed many</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of the same ideas as</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Luther.  However, Hus was executed by the Church for being a “heretic”.  Actually, in 1415 Hus was burned at the stake.  His dying words, so the story goes, were “In 100 years, God will raise up a man whose calls for reform cannot be repressed”.  Exactly 102 years later, Luther nailed the 95 Theses to the doors of the church…</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 So why was Luther not executed as well?  Primarily, thank the Print Revolution.  Luther’s ideas spread throughout Europe like wildfire and he drew immense support from all over. In essence, to execute Luther would have been a disastrous P.R. move on behalf of the Church because his teachings were gaining a strong foothold.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However, the Church still needed to do “something” to try and make an example out of Luther.  He was tried and excommunicated in 1521…  This worked out ok, though, because Luther was a popular renegade and had “friends in high places”.  He hid out with his friends a few towns away and grew a beard… A year later, he returned and began to preach again (this time with even more popular support).  </a:t>
            </a:r>
            <a:endParaRPr b="0" i="0" sz="3200" u="none" cap="none" strike="noStrike">
              <a:solidFill>
                <a:schemeClr val="dk1"/>
              </a:solidFill>
              <a:latin typeface="Tahoma"/>
              <a:ea typeface="Tahoma"/>
              <a:cs typeface="Tahoma"/>
              <a:sym typeface="Tahoma"/>
            </a:endParaRPr>
          </a:p>
        </p:txBody>
      </p:sp>
      <p:pic>
        <p:nvPicPr>
          <p:cNvPr id="102" name="Shape 102"/>
          <p:cNvPicPr preferRelativeResize="0"/>
          <p:nvPr/>
        </p:nvPicPr>
        <p:blipFill>
          <a:blip r:embed="rId4">
            <a:alphaModFix/>
          </a:blip>
          <a:stretch>
            <a:fillRect/>
          </a:stretch>
        </p:blipFill>
        <p:spPr>
          <a:xfrm>
            <a:off x="2971800" y="457200"/>
            <a:ext cx="3171825" cy="23749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6" name="Shape 106"/>
        <p:cNvGrpSpPr/>
        <p:nvPr/>
      </p:nvGrpSpPr>
      <p:grpSpPr>
        <a:xfrm>
          <a:off x="0" y="0"/>
          <a:ext cx="0" cy="0"/>
          <a:chOff x="0" y="0"/>
          <a:chExt cx="0" cy="0"/>
        </a:xfrm>
      </p:grpSpPr>
      <p:sp>
        <p:nvSpPr>
          <p:cNvPr id="107" name="Shape 107"/>
          <p:cNvSpPr txBox="1"/>
          <p:nvPr>
            <p:ph idx="1" type="body"/>
          </p:nvPr>
        </p:nvSpPr>
        <p:spPr>
          <a:xfrm>
            <a:off x="457200" y="381000"/>
            <a:ext cx="8229600" cy="57150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What was the fallout of the Reformation?</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The relationship between print media and the spreading of Luther’s ideas is a strong correlation.  In addition to written pamphlets, pictoral pamphlets were also printed and distributed to reach the folks who could not read.  Without Gutenberg’s printing press, this could not have occurred on such a large scale.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However, this brings to the proverbial stage issues of “censorship”, as well as media being used to support an alternative agenda.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For instance, during the Peasant War of 1524, the peasants used a skewed version of Luther’s teachings to justify the slaughter of hundreds in the name of freeing the oppressed.  Luther firmly disagreed with the manner in which his words were twisted to support this “political” agenda.  HMMMMM, do we ever see a political agenda mis-using an individual’s words or teachings through media to gain support?????</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Censorship becomes an important issue during Luther’s time and continues to grow into a central social concern as we begin the Industrial Revolution and the print media finds its niche in society and everyday culture.  We’ll explore more of this idea next week, and possibly the week after… </a:t>
            </a:r>
            <a:endParaRPr b="0" i="0" sz="3200" u="none" cap="none" strike="noStrike">
              <a:solidFill>
                <a:schemeClr val="dk1"/>
              </a:solidFill>
              <a:latin typeface="Tahoma"/>
              <a:ea typeface="Tahoma"/>
              <a:cs typeface="Tahoma"/>
              <a:sym typeface="Tahom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1" name="Shape 111"/>
        <p:cNvGrpSpPr/>
        <p:nvPr/>
      </p:nvGrpSpPr>
      <p:grpSpPr>
        <a:xfrm>
          <a:off x="0" y="0"/>
          <a:ext cx="0" cy="0"/>
          <a:chOff x="0" y="0"/>
          <a:chExt cx="0" cy="0"/>
        </a:xfrm>
      </p:grpSpPr>
      <p:sp>
        <p:nvSpPr>
          <p:cNvPr id="112" name="Shape 112"/>
          <p:cNvSpPr txBox="1"/>
          <p:nvPr>
            <p:ph idx="1" type="body"/>
          </p:nvPr>
        </p:nvSpPr>
        <p:spPr>
          <a:xfrm>
            <a:off x="457200" y="381000"/>
            <a:ext cx="8229600" cy="57150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60"/>
              </a:spcBef>
              <a:spcAft>
                <a:spcPts val="0"/>
              </a:spcAft>
              <a:buClr>
                <a:schemeClr val="hlink"/>
              </a:buClr>
              <a:buFont typeface="Tahoma"/>
              <a:buNone/>
            </a:pPr>
            <a:r>
              <a:rPr b="0" i="0" lang="en-US" sz="1800" u="none" cap="none" strike="noStrike">
                <a:solidFill>
                  <a:schemeClr val="dk1"/>
                </a:solidFill>
                <a:latin typeface="Tahoma"/>
                <a:ea typeface="Tahoma"/>
                <a:cs typeface="Tahoma"/>
                <a:sym typeface="Tahoma"/>
              </a:rPr>
              <a:t>SO remember, </a:t>
            </a:r>
            <a:r>
              <a:rPr b="0" i="0" lang="en-US" sz="1600" u="none" cap="none" strike="noStrike">
                <a:solidFill>
                  <a:schemeClr val="dk1"/>
                </a:solidFill>
                <a:latin typeface="Tahoma"/>
                <a:ea typeface="Tahoma"/>
                <a:cs typeface="Tahoma"/>
                <a:sym typeface="Tahoma"/>
              </a:rPr>
              <a:t>cultural changes which have lasting effects in society are the result of convergent (and therefore multiple) factors.  Here is a summary of the factors which allowed Luther to successfully generate the Reformation:</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60"/>
              </a:spcBef>
              <a:spcAft>
                <a:spcPts val="0"/>
              </a:spcAft>
              <a:buClr>
                <a:schemeClr val="hlink"/>
              </a:buClr>
              <a:buSzPts val="700"/>
              <a:buFont typeface="Tahoma"/>
              <a:buChar char="●"/>
            </a:pPr>
            <a:r>
              <a:rPr b="0" i="0" lang="en-US" sz="1800" u="none" cap="none" strike="noStrike">
                <a:solidFill>
                  <a:schemeClr val="dk1"/>
                </a:solidFill>
                <a:latin typeface="Tahoma"/>
                <a:ea typeface="Tahoma"/>
                <a:cs typeface="Tahoma"/>
                <a:sym typeface="Tahoma"/>
              </a:rPr>
              <a:t>Print Revolution</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chemeClr val="hlink"/>
              </a:buClr>
              <a:buSzPts val="700"/>
              <a:buFont typeface="Tahoma"/>
              <a:buChar char="●"/>
            </a:pPr>
            <a:r>
              <a:rPr b="0" i="0" lang="en-US" sz="1800" u="none" cap="none" strike="noStrike">
                <a:solidFill>
                  <a:schemeClr val="dk1"/>
                </a:solidFill>
                <a:latin typeface="Tahoma"/>
                <a:ea typeface="Tahoma"/>
                <a:cs typeface="Tahoma"/>
                <a:sym typeface="Tahoma"/>
              </a:rPr>
              <a:t>Bubonic Plague– the Plague outbreak during the mid-1300’s decimated the population of Europe.  Because serving the sick and dying was considered great service to God, many monks, nuns, and other clergy members perished from the disease.  By the late 1400’s, the population of Church members and leaders was much lower than in previous years.  The Plague also devastated the economy, by causing both food shortages (not enough people to work the fields) and surpluses (not enough people to buy and eat the crops), which affected the Church’s overall position of power.  We can speculate that these factors contributed to the Church’s response to Luther… and helped his teachings gain popularity with the masses.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chemeClr val="hlink"/>
              </a:buClr>
              <a:buSzPts val="700"/>
              <a:buFont typeface="Tahoma"/>
              <a:buChar char="●"/>
            </a:pPr>
            <a:r>
              <a:rPr b="0" i="0" lang="en-US" sz="1800" u="none" cap="none" strike="noStrike">
                <a:solidFill>
                  <a:schemeClr val="dk1"/>
                </a:solidFill>
                <a:latin typeface="Tahoma"/>
                <a:ea typeface="Tahoma"/>
                <a:cs typeface="Tahoma"/>
                <a:sym typeface="Tahoma"/>
              </a:rPr>
              <a:t>Social Unrest– don’t discount the will of the “common folks” in this scenario.  After nearly a thousand years of tyrannical religious rule, you might be open to a change, too ☺</a:t>
            </a:r>
            <a:endParaRPr b="0" i="0" sz="3200" u="none" cap="none" strike="noStrike">
              <a:solidFill>
                <a:schemeClr val="dk1"/>
              </a:solidFill>
              <a:latin typeface="Tahoma"/>
              <a:ea typeface="Tahoma"/>
              <a:cs typeface="Tahoma"/>
              <a:sym typeface="Tahoma"/>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6" name="Shape 116"/>
        <p:cNvGrpSpPr/>
        <p:nvPr/>
      </p:nvGrpSpPr>
      <p:grpSpPr>
        <a:xfrm>
          <a:off x="0" y="0"/>
          <a:ext cx="0" cy="0"/>
          <a:chOff x="0" y="0"/>
          <a:chExt cx="0" cy="0"/>
        </a:xfrm>
      </p:grpSpPr>
      <p:sp>
        <p:nvSpPr>
          <p:cNvPr id="117" name="Shape 117"/>
          <p:cNvSpPr txBox="1"/>
          <p:nvPr>
            <p:ph type="title"/>
          </p:nvPr>
        </p:nvSpPr>
        <p:spPr>
          <a:xfrm>
            <a:off x="457200" y="381000"/>
            <a:ext cx="8229600" cy="1371600"/>
          </a:xfrm>
          <a:prstGeom prst="rect">
            <a:avLst/>
          </a:prstGeom>
        </p:spPr>
        <p:txBody>
          <a:bodyPr anchorCtr="0" anchor="t" bIns="91425" lIns="91425" rIns="91425" wrap="square" tIns="91425">
            <a:noAutofit/>
          </a:bodyPr>
          <a:lstStyle/>
          <a:p>
            <a:pPr indent="0" lvl="0" marL="0">
              <a:spcBef>
                <a:spcPts val="0"/>
              </a:spcBef>
              <a:spcAft>
                <a:spcPts val="0"/>
              </a:spcAft>
              <a:buNone/>
            </a:pPr>
            <a:r>
              <a:rPr lang="en-US"/>
              <a:t>References</a:t>
            </a:r>
            <a:endParaRPr/>
          </a:p>
        </p:txBody>
      </p:sp>
      <p:sp>
        <p:nvSpPr>
          <p:cNvPr id="118" name="Shape 118"/>
          <p:cNvSpPr txBox="1"/>
          <p:nvPr>
            <p:ph idx="1" type="body"/>
          </p:nvPr>
        </p:nvSpPr>
        <p:spPr>
          <a:xfrm>
            <a:off x="457200" y="1506232"/>
            <a:ext cx="8229600" cy="4230600"/>
          </a:xfrm>
          <a:prstGeom prst="rect">
            <a:avLst/>
          </a:prstGeom>
        </p:spPr>
        <p:txBody>
          <a:bodyPr anchorCtr="0" anchor="t" bIns="91425" lIns="91425" rIns="91425" wrap="square" tIns="91425">
            <a:noAutofit/>
          </a:bodyPr>
          <a:lstStyle/>
          <a:p>
            <a:pPr indent="0" lvl="0" marL="0" rtl="0">
              <a:lnSpc>
                <a:spcPct val="115000"/>
              </a:lnSpc>
              <a:spcBef>
                <a:spcPts val="0"/>
              </a:spcBef>
              <a:spcAft>
                <a:spcPts val="0"/>
              </a:spcAft>
              <a:buNone/>
            </a:pPr>
            <a:r>
              <a:rPr lang="en-US"/>
              <a:t>Cunningham, L. S. &amp; Reich, J. J. (2010).  Culture and Values:  A Survey of the Humanities.  Wadsworth Cengage:  Boston, MA.  </a:t>
            </a:r>
            <a:endParaRPr/>
          </a:p>
          <a:p>
            <a:pPr indent="0" lvl="0" marL="0" rtl="0">
              <a:lnSpc>
                <a:spcPct val="115000"/>
              </a:lnSpc>
              <a:spcBef>
                <a:spcPts val="0"/>
              </a:spcBef>
              <a:spcAft>
                <a:spcPts val="0"/>
              </a:spcAft>
              <a:buNone/>
            </a:pPr>
            <a:r>
              <a:t/>
            </a:r>
            <a:endParaRPr/>
          </a:p>
          <a:p>
            <a:pPr indent="79375" lvl="0" marL="0">
              <a:spcBef>
                <a:spcPts val="640"/>
              </a:spcBef>
              <a:spcAft>
                <a:spcPts val="0"/>
              </a:spcAft>
              <a:buNone/>
            </a:pPr>
            <a:r>
              <a:rPr lang="en-US"/>
              <a:t>Fiero, G.K. (2011).  The Humanistic Tradition:  The European Renaissance, the Reformation, and Global Encounter.  McGraw-Hill:  New York, NY. </a:t>
            </a:r>
            <a:endParaRPr sz="180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1" name="Shape 41"/>
        <p:cNvGrpSpPr/>
        <p:nvPr/>
      </p:nvGrpSpPr>
      <p:grpSpPr>
        <a:xfrm>
          <a:off x="0" y="0"/>
          <a:ext cx="0" cy="0"/>
          <a:chOff x="0" y="0"/>
          <a:chExt cx="0" cy="0"/>
        </a:xfrm>
      </p:grpSpPr>
      <p:pic>
        <p:nvPicPr>
          <p:cNvPr id="42" name="Shape 42"/>
          <p:cNvPicPr preferRelativeResize="0"/>
          <p:nvPr/>
        </p:nvPicPr>
        <p:blipFill>
          <a:blip r:embed="rId4">
            <a:alphaModFix/>
          </a:blip>
          <a:stretch>
            <a:fillRect/>
          </a:stretch>
        </p:blipFill>
        <p:spPr>
          <a:xfrm>
            <a:off x="2667000" y="228600"/>
            <a:ext cx="3660775" cy="2378075"/>
          </a:xfrm>
          <a:prstGeom prst="rect">
            <a:avLst/>
          </a:prstGeom>
          <a:noFill/>
          <a:ln>
            <a:noFill/>
          </a:ln>
        </p:spPr>
      </p:pic>
      <p:sp>
        <p:nvSpPr>
          <p:cNvPr id="43" name="Shape 43"/>
          <p:cNvSpPr txBox="1"/>
          <p:nvPr>
            <p:ph type="ctrTitle"/>
          </p:nvPr>
        </p:nvSpPr>
        <p:spPr>
          <a:xfrm>
            <a:off x="609600" y="2209800"/>
            <a:ext cx="7772400" cy="6096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rgbClr val="FFCC66"/>
              </a:buClr>
              <a:buFont typeface="Arial"/>
              <a:buNone/>
            </a:pPr>
            <a:br>
              <a:rPr lang="en-US"/>
            </a:br>
            <a:r>
              <a:rPr b="0" i="0" lang="en-US" sz="3600" u="none" cap="none" strike="noStrike">
                <a:solidFill>
                  <a:srgbClr val="FFCC66"/>
                </a:solidFill>
                <a:latin typeface="Arial"/>
                <a:ea typeface="Arial"/>
                <a:cs typeface="Arial"/>
                <a:sym typeface="Arial"/>
              </a:rPr>
              <a:t>Change:</a:t>
            </a:r>
            <a:br>
              <a:rPr b="0" i="0" lang="en-US" sz="3600" u="none" cap="none" strike="noStrike">
                <a:solidFill>
                  <a:srgbClr val="FFCC66"/>
                </a:solidFill>
                <a:latin typeface="Arial"/>
                <a:ea typeface="Arial"/>
                <a:cs typeface="Arial"/>
                <a:sym typeface="Arial"/>
              </a:rPr>
            </a:br>
            <a:r>
              <a:rPr b="0" i="0" lang="en-US" sz="3600" u="none" cap="none" strike="noStrike">
                <a:solidFill>
                  <a:srgbClr val="FFCC66"/>
                </a:solidFill>
                <a:latin typeface="Arial"/>
                <a:ea typeface="Arial"/>
                <a:cs typeface="Arial"/>
                <a:sym typeface="Arial"/>
              </a:rPr>
              <a:t>The Reformation</a:t>
            </a:r>
            <a:endParaRPr b="0" i="0" sz="3600" u="none" cap="none" strike="noStrike">
              <a:solidFill>
                <a:srgbClr val="FFCC66"/>
              </a:solidFill>
              <a:latin typeface="Arial"/>
              <a:ea typeface="Arial"/>
              <a:cs typeface="Arial"/>
              <a:sym typeface="Arial"/>
            </a:endParaRPr>
          </a:p>
        </p:txBody>
      </p:sp>
      <p:sp>
        <p:nvSpPr>
          <p:cNvPr id="44" name="Shape 44"/>
          <p:cNvSpPr txBox="1"/>
          <p:nvPr>
            <p:ph idx="1" type="subTitle"/>
          </p:nvPr>
        </p:nvSpPr>
        <p:spPr>
          <a:xfrm>
            <a:off x="1295400" y="3276600"/>
            <a:ext cx="6400800" cy="3429000"/>
          </a:xfrm>
          <a:prstGeom prst="rect">
            <a:avLst/>
          </a:prstGeom>
          <a:noFill/>
          <a:ln>
            <a:noFill/>
          </a:ln>
        </p:spPr>
        <p:txBody>
          <a:bodyPr anchorCtr="0" anchor="t" bIns="45700" lIns="91425" rIns="91425" wrap="square" tIns="45700">
            <a:noAutofit/>
          </a:bodyPr>
          <a:lstStyle/>
          <a:p>
            <a:pPr indent="0" lvl="0" marL="0" marR="0" rtl="0" algn="ctr">
              <a:lnSpc>
                <a:spcPct val="100000"/>
              </a:lnSpc>
              <a:spcBef>
                <a:spcPts val="400"/>
              </a:spcBef>
              <a:spcAft>
                <a:spcPts val="0"/>
              </a:spcAft>
              <a:buClr>
                <a:schemeClr val="hlink"/>
              </a:buClr>
              <a:buFont typeface="Arial"/>
              <a:buNone/>
            </a:pPr>
            <a:r>
              <a:rPr b="0" i="0" lang="en-US" sz="2000" u="none" cap="none" strike="noStrike">
                <a:solidFill>
                  <a:srgbClr val="FFCC66"/>
                </a:solidFill>
                <a:latin typeface="Arial"/>
                <a:ea typeface="Arial"/>
                <a:cs typeface="Arial"/>
                <a:sym typeface="Arial"/>
              </a:rPr>
              <a:t>The events of the “Reformation”, an expanse of time in which the Christian Church splits into Catholic and Protestant, is a time of great social and political turmoil.  Consider these questions as you view the powerpoint:</a:t>
            </a:r>
            <a:endParaRPr b="0" i="0" sz="2000" u="none" cap="none" strike="noStrike">
              <a:solidFill>
                <a:srgbClr val="FFCC66"/>
              </a:solidFill>
              <a:latin typeface="Arial"/>
              <a:ea typeface="Arial"/>
              <a:cs typeface="Arial"/>
              <a:sym typeface="Arial"/>
            </a:endParaRPr>
          </a:p>
          <a:p>
            <a:pPr indent="0" lvl="0" marL="0" marR="0" rtl="0" algn="ctr">
              <a:lnSpc>
                <a:spcPct val="100000"/>
              </a:lnSpc>
              <a:spcBef>
                <a:spcPts val="400"/>
              </a:spcBef>
              <a:spcAft>
                <a:spcPts val="0"/>
              </a:spcAft>
              <a:buClr>
                <a:schemeClr val="hlink"/>
              </a:buClr>
              <a:buSzPts val="800"/>
              <a:buFont typeface="Arial"/>
              <a:buChar char="●"/>
            </a:pPr>
            <a:r>
              <a:rPr b="0" i="0" lang="en-US" sz="2000" u="none" cap="none" strike="noStrike">
                <a:solidFill>
                  <a:srgbClr val="FFCC66"/>
                </a:solidFill>
                <a:latin typeface="Arial"/>
                <a:ea typeface="Arial"/>
                <a:cs typeface="Arial"/>
                <a:sym typeface="Arial"/>
              </a:rPr>
              <a:t>What types of technological advances were occurring during this time period?</a:t>
            </a:r>
            <a:endParaRPr b="0" i="0" sz="2000" u="none" cap="none" strike="noStrike">
              <a:solidFill>
                <a:srgbClr val="FFCC66"/>
              </a:solidFill>
              <a:latin typeface="Arial"/>
              <a:ea typeface="Arial"/>
              <a:cs typeface="Arial"/>
              <a:sym typeface="Arial"/>
            </a:endParaRPr>
          </a:p>
          <a:p>
            <a:pPr indent="0" lvl="0" marL="0" marR="0" rtl="0" algn="ctr">
              <a:lnSpc>
                <a:spcPct val="100000"/>
              </a:lnSpc>
              <a:spcBef>
                <a:spcPts val="0"/>
              </a:spcBef>
              <a:spcAft>
                <a:spcPts val="0"/>
              </a:spcAft>
              <a:buClr>
                <a:schemeClr val="hlink"/>
              </a:buClr>
              <a:buSzPts val="800"/>
              <a:buFont typeface="Arial"/>
              <a:buChar char="●"/>
            </a:pPr>
            <a:r>
              <a:rPr b="0" i="0" lang="en-US" sz="2000" u="none" cap="none" strike="noStrike">
                <a:solidFill>
                  <a:srgbClr val="FFCC66"/>
                </a:solidFill>
                <a:latin typeface="Arial"/>
                <a:ea typeface="Arial"/>
                <a:cs typeface="Arial"/>
                <a:sym typeface="Arial"/>
              </a:rPr>
              <a:t>In what ways did technology influence social and religious changes?</a:t>
            </a:r>
            <a:endParaRPr b="0" i="0" sz="2000" u="none" cap="none" strike="noStrike">
              <a:solidFill>
                <a:srgbClr val="FFCC66"/>
              </a:solidFill>
              <a:latin typeface="Arial"/>
              <a:ea typeface="Arial"/>
              <a:cs typeface="Arial"/>
              <a:sym typeface="Arial"/>
            </a:endParaRPr>
          </a:p>
          <a:p>
            <a:pPr indent="0" lvl="0" marL="0" marR="0" rtl="0" algn="ctr">
              <a:lnSpc>
                <a:spcPct val="100000"/>
              </a:lnSpc>
              <a:spcBef>
                <a:spcPts val="0"/>
              </a:spcBef>
              <a:spcAft>
                <a:spcPts val="0"/>
              </a:spcAft>
              <a:buClr>
                <a:schemeClr val="hlink"/>
              </a:buClr>
              <a:buSzPts val="800"/>
              <a:buFont typeface="Arial"/>
              <a:buChar char="●"/>
            </a:pPr>
            <a:r>
              <a:rPr b="0" i="0" lang="en-US" sz="2000" u="none" cap="none" strike="noStrike">
                <a:solidFill>
                  <a:srgbClr val="FFCC66"/>
                </a:solidFill>
                <a:latin typeface="Arial"/>
                <a:ea typeface="Arial"/>
                <a:cs typeface="Arial"/>
                <a:sym typeface="Arial"/>
              </a:rPr>
              <a:t>Do we still see, in the current age, examples of technology’s direct impact on important social issues?</a:t>
            </a:r>
            <a:endParaRPr b="0" i="0" sz="2000" u="none" cap="none" strike="noStrike">
              <a:solidFill>
                <a:srgbClr val="FFCC66"/>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9" name="Shape 49"/>
        <p:cNvGrpSpPr/>
        <p:nvPr/>
      </p:nvGrpSpPr>
      <p:grpSpPr>
        <a:xfrm>
          <a:off x="0" y="0"/>
          <a:ext cx="0" cy="0"/>
          <a:chOff x="0" y="0"/>
          <a:chExt cx="0" cy="0"/>
        </a:xfrm>
      </p:grpSpPr>
      <p:sp>
        <p:nvSpPr>
          <p:cNvPr id="50" name="Shape 50"/>
          <p:cNvSpPr txBox="1"/>
          <p:nvPr>
            <p:ph idx="2" type="title"/>
          </p:nvPr>
        </p:nvSpPr>
        <p:spPr>
          <a:xfrm>
            <a:off x="457200" y="381000"/>
            <a:ext cx="8229600" cy="13716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rgbClr val="FFCC66"/>
              </a:buClr>
              <a:buFont typeface="Arial"/>
              <a:buNone/>
            </a:pPr>
            <a:br>
              <a:rPr lang="en-US"/>
            </a:br>
            <a:br>
              <a:rPr lang="en-US"/>
            </a:br>
            <a:br>
              <a:rPr lang="en-US"/>
            </a:br>
            <a:br>
              <a:rPr lang="en-US"/>
            </a:br>
            <a:br>
              <a:rPr lang="en-US"/>
            </a:br>
            <a:br>
              <a:rPr lang="en-US"/>
            </a:br>
            <a:br>
              <a:rPr lang="en-US"/>
            </a:br>
            <a:br>
              <a:rPr lang="en-US"/>
            </a:br>
            <a:br>
              <a:rPr lang="en-US"/>
            </a:br>
            <a:br>
              <a:rPr lang="en-US"/>
            </a:br>
            <a:r>
              <a:rPr b="0" i="0" lang="en-US" sz="3200" u="none" cap="none" strike="noStrike">
                <a:solidFill>
                  <a:srgbClr val="FFCC66"/>
                </a:solidFill>
                <a:latin typeface="Arial"/>
                <a:ea typeface="Arial"/>
                <a:cs typeface="Arial"/>
                <a:sym typeface="Arial"/>
              </a:rPr>
              <a:t>Consider</a:t>
            </a:r>
            <a:r>
              <a:rPr b="0" i="0" lang="en-US" sz="2400" u="none" cap="none" strike="noStrike">
                <a:solidFill>
                  <a:srgbClr val="FFCC66"/>
                </a:solidFill>
                <a:latin typeface="Arial"/>
                <a:ea typeface="Arial"/>
                <a:cs typeface="Arial"/>
                <a:sym typeface="Arial"/>
              </a:rPr>
              <a:t>… In history, when we’ve seen instances of one individual enacting major change in society… Consider the events of that individual’s life which shaped his/her character and personality.  </a:t>
            </a:r>
            <a:r>
              <a:rPr b="0" i="0" lang="en-US" sz="2400" u="none" cap="none" strike="noStrike">
                <a:solidFill>
                  <a:srgbClr val="FFFF66"/>
                </a:solidFill>
                <a:latin typeface="Arial"/>
                <a:ea typeface="Arial"/>
                <a:cs typeface="Arial"/>
                <a:sym typeface="Arial"/>
              </a:rPr>
              <a:t>What happened to inspire this individual?  What happened to provoke this individual?  What encourages everyday people to stand up to established social norms in society and propose something different?</a:t>
            </a:r>
            <a:r>
              <a:rPr b="0" i="0" lang="en-US" sz="2400" u="none" cap="none" strike="noStrike">
                <a:solidFill>
                  <a:srgbClr val="FFCC66"/>
                </a:solidFill>
                <a:latin typeface="Arial"/>
                <a:ea typeface="Arial"/>
                <a:cs typeface="Arial"/>
                <a:sym typeface="Arial"/>
              </a:rPr>
              <a:t>  What happened to make this individual an </a:t>
            </a:r>
            <a:br>
              <a:rPr b="0" i="0" lang="en-US" sz="2400" u="none" cap="none" strike="noStrike">
                <a:solidFill>
                  <a:srgbClr val="FFCC66"/>
                </a:solidFill>
                <a:latin typeface="Arial"/>
                <a:ea typeface="Arial"/>
                <a:cs typeface="Arial"/>
                <a:sym typeface="Arial"/>
              </a:rPr>
            </a:br>
            <a:r>
              <a:rPr b="0" i="0" lang="en-US" sz="3200" u="none" cap="none" strike="noStrike">
                <a:solidFill>
                  <a:srgbClr val="FFCC66"/>
                </a:solidFill>
                <a:latin typeface="Arial"/>
                <a:ea typeface="Arial"/>
                <a:cs typeface="Arial"/>
                <a:sym typeface="Arial"/>
              </a:rPr>
              <a:t>Agent of Change??</a:t>
            </a:r>
            <a:endParaRPr b="0" i="0" sz="3600" u="none" cap="none" strike="noStrike">
              <a:solidFill>
                <a:srgbClr val="FFCC66"/>
              </a:solidFill>
              <a:latin typeface="Arial"/>
              <a:ea typeface="Arial"/>
              <a:cs typeface="Arial"/>
              <a:sym typeface="Arial"/>
            </a:endParaRPr>
          </a:p>
        </p:txBody>
      </p:sp>
      <p:sp>
        <p:nvSpPr>
          <p:cNvPr id="51" name="Shape 51"/>
          <p:cNvSpPr txBox="1"/>
          <p:nvPr>
            <p:ph idx="3" type="body"/>
          </p:nvPr>
        </p:nvSpPr>
        <p:spPr>
          <a:xfrm>
            <a:off x="457200" y="5791200"/>
            <a:ext cx="8229600" cy="8382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60"/>
              </a:spcBef>
              <a:spcAft>
                <a:spcPts val="0"/>
              </a:spcAft>
              <a:buClr>
                <a:schemeClr val="hlink"/>
              </a:buClr>
              <a:buFont typeface="Comic Sans MS"/>
              <a:buNone/>
            </a:pPr>
            <a:r>
              <a:rPr b="0" i="0" lang="en-US" sz="1800" u="none" cap="none" strike="noStrike">
                <a:solidFill>
                  <a:schemeClr val="dk1"/>
                </a:solidFill>
                <a:latin typeface="Comic Sans MS"/>
                <a:ea typeface="Comic Sans MS"/>
                <a:cs typeface="Comic Sans MS"/>
                <a:sym typeface="Comic Sans MS"/>
              </a:rPr>
              <a:t>      </a:t>
            </a:r>
            <a:r>
              <a:rPr b="0" i="0" lang="en-US" sz="1800" u="none" cap="none" strike="noStrike">
                <a:solidFill>
                  <a:schemeClr val="lt1"/>
                </a:solidFill>
                <a:latin typeface="Comic Sans MS"/>
                <a:ea typeface="Comic Sans MS"/>
                <a:cs typeface="Comic Sans MS"/>
                <a:sym typeface="Comic Sans MS"/>
              </a:rPr>
              <a:t>Change:  </a:t>
            </a:r>
            <a:endParaRPr b="0" i="0" sz="2000" u="none" cap="none" strike="noStrike">
              <a:solidFill>
                <a:srgbClr val="FFCC66"/>
              </a:solidFill>
              <a:latin typeface="Arial"/>
              <a:ea typeface="Arial"/>
              <a:cs typeface="Arial"/>
              <a:sym typeface="Arial"/>
            </a:endParaRPr>
          </a:p>
          <a:p>
            <a:pPr indent="0" lvl="0" marL="0" marR="0" rtl="0" algn="l">
              <a:lnSpc>
                <a:spcPct val="100000"/>
              </a:lnSpc>
              <a:spcBef>
                <a:spcPts val="360"/>
              </a:spcBef>
              <a:spcAft>
                <a:spcPts val="0"/>
              </a:spcAft>
              <a:buClr>
                <a:schemeClr val="hlink"/>
              </a:buClr>
              <a:buFont typeface="Comic Sans MS"/>
              <a:buNone/>
            </a:pPr>
            <a:r>
              <a:rPr b="0" i="0" lang="en-US" sz="1800" u="none" cap="none" strike="noStrike">
                <a:solidFill>
                  <a:schemeClr val="lt1"/>
                </a:solidFill>
                <a:latin typeface="Comic Sans MS"/>
                <a:ea typeface="Comic Sans MS"/>
                <a:cs typeface="Comic Sans MS"/>
                <a:sym typeface="Comic Sans MS"/>
              </a:rPr>
              <a:t>Not Always Good…</a:t>
            </a:r>
            <a:endParaRPr b="0" i="0" sz="2000" u="none" cap="none" strike="noStrike">
              <a:solidFill>
                <a:srgbClr val="FFCC66"/>
              </a:solidFill>
              <a:latin typeface="Arial"/>
              <a:ea typeface="Arial"/>
              <a:cs typeface="Arial"/>
              <a:sym typeface="Arial"/>
            </a:endParaRPr>
          </a:p>
        </p:txBody>
      </p:sp>
      <p:pic>
        <p:nvPicPr>
          <p:cNvPr id="52" name="Shape 52"/>
          <p:cNvPicPr preferRelativeResize="0"/>
          <p:nvPr/>
        </p:nvPicPr>
        <p:blipFill>
          <a:blip r:embed="rId4">
            <a:alphaModFix/>
          </a:blip>
          <a:stretch>
            <a:fillRect/>
          </a:stretch>
        </p:blipFill>
        <p:spPr>
          <a:xfrm>
            <a:off x="508375" y="446575"/>
            <a:ext cx="3043237" cy="22828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6" name="Shape 56"/>
        <p:cNvGrpSpPr/>
        <p:nvPr/>
      </p:nvGrpSpPr>
      <p:grpSpPr>
        <a:xfrm>
          <a:off x="0" y="0"/>
          <a:ext cx="0" cy="0"/>
          <a:chOff x="0" y="0"/>
          <a:chExt cx="0" cy="0"/>
        </a:xfrm>
      </p:grpSpPr>
      <p:sp>
        <p:nvSpPr>
          <p:cNvPr id="57" name="Shape 57"/>
          <p:cNvSpPr txBox="1"/>
          <p:nvPr>
            <p:ph type="title"/>
          </p:nvPr>
        </p:nvSpPr>
        <p:spPr>
          <a:xfrm>
            <a:off x="457200" y="381000"/>
            <a:ext cx="8229600" cy="1371600"/>
          </a:xfrm>
          <a:prstGeom prst="rect">
            <a:avLst/>
          </a:prstGeom>
          <a:noFill/>
          <a:ln>
            <a:noFill/>
          </a:ln>
        </p:spPr>
        <p:txBody>
          <a:bodyPr anchorCtr="0" anchor="t" bIns="45700" lIns="91425" rIns="91425" wrap="square" tIns="45700">
            <a:noAutofit/>
          </a:bodyPr>
          <a:lstStyle/>
          <a:p>
            <a:pPr indent="0" lvl="0" marL="0" marR="0" rtl="0" algn="ctr">
              <a:lnSpc>
                <a:spcPct val="100000"/>
              </a:lnSpc>
              <a:spcBef>
                <a:spcPts val="0"/>
              </a:spcBef>
              <a:spcAft>
                <a:spcPts val="0"/>
              </a:spcAft>
              <a:buClr>
                <a:schemeClr val="dk2"/>
              </a:buClr>
              <a:buFont typeface="Arial"/>
              <a:buNone/>
            </a:pPr>
            <a:r>
              <a:rPr b="0" i="0" lang="en-US" sz="2800" u="none" cap="none" strike="noStrike">
                <a:solidFill>
                  <a:srgbClr val="FFCC66"/>
                </a:solidFill>
                <a:latin typeface="Arial"/>
                <a:ea typeface="Arial"/>
                <a:cs typeface="Arial"/>
                <a:sym typeface="Arial"/>
              </a:rPr>
              <a:t>Martin Luther:  Agent of Change, Revolutionary, Rebel… German Monk??</a:t>
            </a:r>
            <a:endParaRPr b="0" i="0" sz="4400" u="none" cap="none" strike="noStrike">
              <a:solidFill>
                <a:schemeClr val="dk2"/>
              </a:solidFill>
              <a:latin typeface="Tahoma"/>
              <a:ea typeface="Tahoma"/>
              <a:cs typeface="Tahoma"/>
              <a:sym typeface="Tahoma"/>
            </a:endParaRPr>
          </a:p>
        </p:txBody>
      </p:sp>
      <p:sp>
        <p:nvSpPr>
          <p:cNvPr id="58" name="Shape 58"/>
          <p:cNvSpPr txBox="1"/>
          <p:nvPr>
            <p:ph idx="1" type="body"/>
          </p:nvPr>
        </p:nvSpPr>
        <p:spPr>
          <a:xfrm>
            <a:off x="457200" y="1981200"/>
            <a:ext cx="8229600" cy="4114800"/>
          </a:xfrm>
          <a:prstGeom prst="rect">
            <a:avLst/>
          </a:prstGeom>
          <a:noFill/>
          <a:ln>
            <a:noFill/>
          </a:ln>
        </p:spPr>
        <p:txBody>
          <a:bodyPr anchorCtr="0" anchor="t" bIns="45700" lIns="91425" rIns="91425" wrap="square" tIns="45700">
            <a:noAutofit/>
          </a:bodyPr>
          <a:lstStyle/>
          <a:p>
            <a:pPr indent="0" lvl="0" marL="0" marR="0" rtl="0" algn="l">
              <a:lnSpc>
                <a:spcPct val="90000"/>
              </a:lnSpc>
              <a:spcBef>
                <a:spcPts val="360"/>
              </a:spcBef>
              <a:spcAft>
                <a:spcPts val="0"/>
              </a:spcAft>
              <a:buClr>
                <a:schemeClr val="hlink"/>
              </a:buClr>
              <a:buFont typeface="Arial"/>
              <a:buNone/>
            </a:pPr>
            <a:r>
              <a:rPr b="0" i="0" lang="en-US" sz="1800" u="none" cap="none" strike="noStrike">
                <a:solidFill>
                  <a:srgbClr val="FFCC66"/>
                </a:solidFill>
                <a:latin typeface="Arial"/>
                <a:ea typeface="Arial"/>
                <a:cs typeface="Arial"/>
                <a:sym typeface="Arial"/>
              </a:rPr>
              <a:t>The end of the Middle Ages marks the beginning of intellectual growth, a return to the arts and sciences, and– Religious Upheaval!</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90000"/>
              </a:lnSpc>
              <a:spcBef>
                <a:spcPts val="360"/>
              </a:spcBef>
              <a:spcAft>
                <a:spcPts val="0"/>
              </a:spcAft>
              <a:buClr>
                <a:schemeClr val="hlink"/>
              </a:buClr>
              <a:buFont typeface="Arial"/>
              <a:buNone/>
            </a:pPr>
            <a:r>
              <a:rPr b="0" i="0" lang="en-US" sz="1800" u="none" cap="none" strike="noStrike">
                <a:solidFill>
                  <a:srgbClr val="FFCC66"/>
                </a:solidFill>
                <a:latin typeface="Arial"/>
                <a:ea typeface="Arial"/>
                <a:cs typeface="Arial"/>
                <a:sym typeface="Arial"/>
              </a:rPr>
              <a:t>Consider, always, this enigma of “culture”…</a:t>
            </a:r>
            <a:endParaRPr b="0" i="0" sz="3200" u="none" cap="none" strike="noStrike">
              <a:solidFill>
                <a:schemeClr val="dk1"/>
              </a:solidFill>
              <a:latin typeface="Tahoma"/>
              <a:ea typeface="Tahoma"/>
              <a:cs typeface="Tahoma"/>
              <a:sym typeface="Tahoma"/>
            </a:endParaRPr>
          </a:p>
          <a:p>
            <a:pPr indent="0" lvl="0" marL="0" marR="0" rtl="0" algn="l">
              <a:lnSpc>
                <a:spcPct val="90000"/>
              </a:lnSpc>
              <a:spcBef>
                <a:spcPts val="360"/>
              </a:spcBef>
              <a:spcAft>
                <a:spcPts val="0"/>
              </a:spcAft>
              <a:buClr>
                <a:schemeClr val="hlink"/>
              </a:buClr>
              <a:buFont typeface="Arial"/>
              <a:buNone/>
            </a:pPr>
            <a:r>
              <a:rPr b="0" i="0" lang="en-US" sz="1800" u="none" cap="none" strike="noStrike">
                <a:solidFill>
                  <a:srgbClr val="FFCC66"/>
                </a:solidFill>
                <a:latin typeface="Arial"/>
                <a:ea typeface="Arial"/>
                <a:cs typeface="Arial"/>
                <a:sym typeface="Arial"/>
              </a:rPr>
              <a:t>Most of the time in history when we see major change or reform in a culture, something that “sticks” and makes lasting change, it is not the direct result of a single, solitary event or person.  There are usually several (or many) key events, subtle shifts, etc. which set the stage.  In other words, LASTING CHANGE in culture is a result of convergent factors; multiple things intersecting at a central location in time which allow change/progress to occur at a historic or epic level.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90000"/>
              </a:lnSpc>
              <a:spcBef>
                <a:spcPts val="400"/>
              </a:spcBef>
              <a:spcAft>
                <a:spcPts val="0"/>
              </a:spcAft>
              <a:buClr>
                <a:schemeClr val="hlink"/>
              </a:buClr>
              <a:buFont typeface="Arial"/>
              <a:buNone/>
            </a:pPr>
            <a:r>
              <a:rPr b="0" i="0" lang="en-US" sz="2000" u="none" cap="none" strike="noStrike">
                <a:solidFill>
                  <a:srgbClr val="FFFF66"/>
                </a:solidFill>
                <a:latin typeface="Arial"/>
                <a:ea typeface="Arial"/>
                <a:cs typeface="Arial"/>
                <a:sym typeface="Arial"/>
              </a:rPr>
              <a:t>Remember– just like evolutionary biology– it is not the *mutations* which elicit lasting change in subsequent generations, but the gradual adaptation which leads to a viable new trait.  </a:t>
            </a:r>
            <a:endParaRPr b="0" i="0" sz="3200" u="none" cap="none" strike="noStrike">
              <a:solidFill>
                <a:schemeClr val="dk1"/>
              </a:solidFill>
              <a:latin typeface="Tahoma"/>
              <a:ea typeface="Tahoma"/>
              <a:cs typeface="Tahoma"/>
              <a:sym typeface="Tahom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2" name="Shape 62"/>
        <p:cNvGrpSpPr/>
        <p:nvPr/>
      </p:nvGrpSpPr>
      <p:grpSpPr>
        <a:xfrm>
          <a:off x="0" y="0"/>
          <a:ext cx="0" cy="0"/>
          <a:chOff x="0" y="0"/>
          <a:chExt cx="0" cy="0"/>
        </a:xfrm>
      </p:grpSpPr>
      <p:pic>
        <p:nvPicPr>
          <p:cNvPr id="63" name="Shape 63"/>
          <p:cNvPicPr preferRelativeResize="0"/>
          <p:nvPr/>
        </p:nvPicPr>
        <p:blipFill>
          <a:blip r:embed="rId4">
            <a:alphaModFix/>
          </a:blip>
          <a:stretch>
            <a:fillRect/>
          </a:stretch>
        </p:blipFill>
        <p:spPr>
          <a:xfrm>
            <a:off x="1905000" y="2057400"/>
            <a:ext cx="5459412" cy="3657600"/>
          </a:xfrm>
          <a:prstGeom prst="rect">
            <a:avLst/>
          </a:prstGeom>
          <a:noFill/>
          <a:ln>
            <a:noFill/>
          </a:ln>
        </p:spPr>
      </p:pic>
      <p:sp>
        <p:nvSpPr>
          <p:cNvPr id="64" name="Shape 64"/>
          <p:cNvSpPr txBox="1"/>
          <p:nvPr>
            <p:ph type="title"/>
          </p:nvPr>
        </p:nvSpPr>
        <p:spPr>
          <a:xfrm>
            <a:off x="457200" y="381000"/>
            <a:ext cx="8229600" cy="1371600"/>
          </a:xfrm>
          <a:prstGeom prst="rect">
            <a:avLst/>
          </a:prstGeom>
          <a:noFill/>
          <a:ln>
            <a:noFill/>
          </a:ln>
        </p:spPr>
        <p:txBody>
          <a:bodyPr anchorCtr="0" anchor="t" bIns="45700" lIns="91425" rIns="91425" wrap="square" tIns="45700">
            <a:noAutofit/>
          </a:bodyPr>
          <a:lstStyle/>
          <a:p>
            <a:pPr indent="0" lvl="0" marL="0" marR="0" rtl="0" algn="ctr">
              <a:lnSpc>
                <a:spcPct val="100000"/>
              </a:lnSpc>
              <a:spcBef>
                <a:spcPts val="0"/>
              </a:spcBef>
              <a:spcAft>
                <a:spcPts val="0"/>
              </a:spcAft>
              <a:buClr>
                <a:schemeClr val="dk2"/>
              </a:buClr>
              <a:buFont typeface="Arial"/>
              <a:buNone/>
            </a:pPr>
            <a:r>
              <a:rPr b="0" i="0" lang="en-US" sz="2800" u="none" cap="none" strike="noStrike">
                <a:solidFill>
                  <a:srgbClr val="FFFF66"/>
                </a:solidFill>
                <a:latin typeface="Arial"/>
                <a:ea typeface="Arial"/>
                <a:cs typeface="Arial"/>
                <a:sym typeface="Arial"/>
              </a:rPr>
              <a:t>First, </a:t>
            </a:r>
            <a:r>
              <a:rPr b="0" i="0" lang="en-US" sz="2400" u="none" cap="none" strike="noStrike">
                <a:solidFill>
                  <a:srgbClr val="FFFF66"/>
                </a:solidFill>
                <a:latin typeface="Arial"/>
                <a:ea typeface="Arial"/>
                <a:cs typeface="Arial"/>
                <a:sym typeface="Arial"/>
              </a:rPr>
              <a:t>who was Martin Luther?</a:t>
            </a:r>
            <a:r>
              <a:rPr b="0" i="0" lang="en-US" sz="2800" u="none" cap="none" strike="noStrike">
                <a:solidFill>
                  <a:srgbClr val="FFFF66"/>
                </a:solidFill>
                <a:latin typeface="Arial"/>
                <a:ea typeface="Arial"/>
                <a:cs typeface="Arial"/>
                <a:sym typeface="Arial"/>
              </a:rPr>
              <a:t> </a:t>
            </a:r>
            <a:br>
              <a:rPr b="0" i="0" lang="en-US" sz="2800" u="none" cap="none" strike="noStrike">
                <a:solidFill>
                  <a:srgbClr val="FFFF66"/>
                </a:solidFill>
                <a:latin typeface="Arial"/>
                <a:ea typeface="Arial"/>
                <a:cs typeface="Arial"/>
                <a:sym typeface="Arial"/>
              </a:rPr>
            </a:br>
            <a:r>
              <a:rPr b="0" i="0" lang="en-US" sz="2800" u="none" cap="none" strike="noStrike">
                <a:solidFill>
                  <a:srgbClr val="FFFF66"/>
                </a:solidFill>
                <a:latin typeface="Arial"/>
                <a:ea typeface="Arial"/>
                <a:cs typeface="Arial"/>
                <a:sym typeface="Arial"/>
              </a:rPr>
              <a:t>Then, </a:t>
            </a:r>
            <a:r>
              <a:rPr b="0" i="0" lang="en-US" sz="2400" u="none" cap="none" strike="noStrike">
                <a:solidFill>
                  <a:srgbClr val="FFFF66"/>
                </a:solidFill>
                <a:latin typeface="Arial"/>
                <a:ea typeface="Arial"/>
                <a:cs typeface="Arial"/>
                <a:sym typeface="Arial"/>
              </a:rPr>
              <a:t>what set the stage to cement his status as an Agent of Change?</a:t>
            </a:r>
            <a:endParaRPr b="0" i="0" sz="4400" u="none" cap="none" strike="noStrike">
              <a:solidFill>
                <a:schemeClr val="dk2"/>
              </a:solidFill>
              <a:latin typeface="Tahoma"/>
              <a:ea typeface="Tahoma"/>
              <a:cs typeface="Tahoma"/>
              <a:sym typeface="Tahoma"/>
            </a:endParaRPr>
          </a:p>
        </p:txBody>
      </p:sp>
      <p:sp>
        <p:nvSpPr>
          <p:cNvPr id="65" name="Shape 65"/>
          <p:cNvSpPr txBox="1"/>
          <p:nvPr>
            <p:ph idx="1" type="body"/>
          </p:nvPr>
        </p:nvSpPr>
        <p:spPr>
          <a:xfrm>
            <a:off x="457200" y="1981200"/>
            <a:ext cx="8229600" cy="41148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480"/>
              </a:spcBef>
              <a:spcAft>
                <a:spcPts val="0"/>
              </a:spcAft>
              <a:buClr>
                <a:schemeClr val="hlink"/>
              </a:buClr>
              <a:buFont typeface="Arial"/>
              <a:buNone/>
            </a:pPr>
            <a:r>
              <a:rPr b="0" i="0" lang="en-US" sz="2400" u="none" cap="none" strike="noStrike">
                <a:solidFill>
                  <a:srgbClr val="FFFF66"/>
                </a:solidFill>
                <a:latin typeface="Arial"/>
                <a:ea typeface="Arial"/>
                <a:cs typeface="Arial"/>
                <a:sym typeface="Arial"/>
              </a:rPr>
              <a:t>What did Martin Luther do?</a:t>
            </a:r>
            <a:r>
              <a:rPr b="0" i="0" lang="en-US" sz="2400" u="none" cap="none" strike="noStrike">
                <a:solidFill>
                  <a:schemeClr val="dk1"/>
                </a:solidFill>
                <a:latin typeface="Arial"/>
                <a:ea typeface="Arial"/>
                <a:cs typeface="Arial"/>
                <a:sym typeface="Arial"/>
              </a:rPr>
              <a:t>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480"/>
              </a:spcBef>
              <a:spcAft>
                <a:spcPts val="0"/>
              </a:spcAft>
              <a:buClr>
                <a:schemeClr val="hlink"/>
              </a:buClr>
              <a:buFont typeface="Arial"/>
              <a:buNone/>
            </a:pPr>
            <a:r>
              <a:rPr b="0" i="0" lang="en-US" sz="2400" u="none" cap="none" strike="noStrike">
                <a:solidFill>
                  <a:srgbClr val="006600"/>
                </a:solidFill>
                <a:latin typeface="Arial"/>
                <a:ea typeface="Arial"/>
                <a:cs typeface="Arial"/>
                <a:sym typeface="Arial"/>
              </a:rPr>
              <a:t>Luther is responsible for the Protestant Reformation, a movement which split the Christian Church into what we now know as “Catholics” and “Protestants”.</a:t>
            </a:r>
            <a:r>
              <a:rPr b="0" i="0" lang="en-US" sz="2400" u="none" cap="none" strike="noStrike">
                <a:solidFill>
                  <a:schemeClr val="dk1"/>
                </a:solidFill>
                <a:latin typeface="Arial"/>
                <a:ea typeface="Arial"/>
                <a:cs typeface="Arial"/>
                <a:sym typeface="Arial"/>
              </a:rPr>
              <a:t> </a:t>
            </a:r>
            <a:endParaRPr b="0" i="0" sz="3200" u="none" cap="none" strike="noStrike">
              <a:solidFill>
                <a:schemeClr val="dk1"/>
              </a:solidFill>
              <a:latin typeface="Tahoma"/>
              <a:ea typeface="Tahoma"/>
              <a:cs typeface="Tahoma"/>
              <a:sym typeface="Tahoma"/>
            </a:endParaRPr>
          </a:p>
        </p:txBody>
      </p:sp>
      <p:sp>
        <p:nvSpPr>
          <p:cNvPr id="66" name="Shape 66"/>
          <p:cNvSpPr txBox="1"/>
          <p:nvPr/>
        </p:nvSpPr>
        <p:spPr>
          <a:xfrm>
            <a:off x="609600" y="6096000"/>
            <a:ext cx="7924800" cy="519112"/>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1400"/>
              </a:spcBef>
              <a:spcAft>
                <a:spcPts val="0"/>
              </a:spcAft>
              <a:buClr>
                <a:schemeClr val="dk1"/>
              </a:buClr>
              <a:buFont typeface="Arial"/>
              <a:buNone/>
            </a:pPr>
            <a:r>
              <a:rPr b="0" i="0" lang="en-US" sz="2800" u="none" cap="none" strike="noStrike">
                <a:solidFill>
                  <a:srgbClr val="FFCC66"/>
                </a:solidFill>
                <a:latin typeface="Arial"/>
                <a:ea typeface="Arial"/>
                <a:cs typeface="Arial"/>
                <a:sym typeface="Arial"/>
              </a:rPr>
              <a:t>How and Why did he do it??</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0" name="Shape 70"/>
        <p:cNvGrpSpPr/>
        <p:nvPr/>
      </p:nvGrpSpPr>
      <p:grpSpPr>
        <a:xfrm>
          <a:off x="0" y="0"/>
          <a:ext cx="0" cy="0"/>
          <a:chOff x="0" y="0"/>
          <a:chExt cx="0" cy="0"/>
        </a:xfrm>
      </p:grpSpPr>
      <p:pic>
        <p:nvPicPr>
          <p:cNvPr id="71" name="Shape 71"/>
          <p:cNvPicPr preferRelativeResize="0"/>
          <p:nvPr/>
        </p:nvPicPr>
        <p:blipFill>
          <a:blip r:embed="rId4">
            <a:alphaModFix/>
          </a:blip>
          <a:stretch>
            <a:fillRect/>
          </a:stretch>
        </p:blipFill>
        <p:spPr>
          <a:xfrm>
            <a:off x="2362200" y="228600"/>
            <a:ext cx="4572000" cy="3057525"/>
          </a:xfrm>
          <a:prstGeom prst="rect">
            <a:avLst/>
          </a:prstGeom>
          <a:noFill/>
          <a:ln>
            <a:noFill/>
          </a:ln>
        </p:spPr>
      </p:pic>
      <p:sp>
        <p:nvSpPr>
          <p:cNvPr id="72" name="Shape 72"/>
          <p:cNvSpPr txBox="1"/>
          <p:nvPr>
            <p:ph type="title"/>
          </p:nvPr>
        </p:nvSpPr>
        <p:spPr>
          <a:xfrm>
            <a:off x="533400" y="1981200"/>
            <a:ext cx="8229600" cy="914400"/>
          </a:xfrm>
          <a:prstGeom prst="rect">
            <a:avLst/>
          </a:prstGeom>
          <a:noFill/>
          <a:ln>
            <a:noFill/>
          </a:ln>
        </p:spPr>
        <p:txBody>
          <a:bodyPr anchorCtr="0" anchor="t" bIns="45700" lIns="91425" rIns="91425" wrap="square" tIns="45700">
            <a:noAutofit/>
          </a:bodyPr>
          <a:lstStyle/>
          <a:p>
            <a:pPr indent="0" lvl="0" marL="0" marR="0" rtl="0" algn="ctr">
              <a:lnSpc>
                <a:spcPct val="100000"/>
              </a:lnSpc>
              <a:spcBef>
                <a:spcPts val="0"/>
              </a:spcBef>
              <a:spcAft>
                <a:spcPts val="0"/>
              </a:spcAft>
              <a:buClr>
                <a:schemeClr val="dk2"/>
              </a:buClr>
              <a:buFont typeface="Tahoma"/>
              <a:buNone/>
            </a:pPr>
            <a:br>
              <a:rPr lang="en-US"/>
            </a:br>
            <a:r>
              <a:rPr b="0" i="0" lang="en-US" sz="2000" u="none" cap="none" strike="noStrike">
                <a:solidFill>
                  <a:schemeClr val="dk2"/>
                </a:solidFill>
                <a:latin typeface="Tahoma"/>
                <a:ea typeface="Tahoma"/>
                <a:cs typeface="Tahoma"/>
                <a:sym typeface="Tahoma"/>
              </a:rPr>
              <a:t>Luther was born in 1483 to Hans and Margarethe Luder in Eisleben, Germany. </a:t>
            </a:r>
            <a:endParaRPr b="0" i="0" sz="4400" u="none" cap="none" strike="noStrike">
              <a:solidFill>
                <a:schemeClr val="dk2"/>
              </a:solidFill>
              <a:latin typeface="Tahoma"/>
              <a:ea typeface="Tahoma"/>
              <a:cs typeface="Tahoma"/>
              <a:sym typeface="Tahoma"/>
            </a:endParaRPr>
          </a:p>
        </p:txBody>
      </p:sp>
      <p:sp>
        <p:nvSpPr>
          <p:cNvPr id="73" name="Shape 73"/>
          <p:cNvSpPr txBox="1"/>
          <p:nvPr>
            <p:ph idx="1" type="body"/>
          </p:nvPr>
        </p:nvSpPr>
        <p:spPr>
          <a:xfrm>
            <a:off x="457200" y="2895600"/>
            <a:ext cx="8229600" cy="48006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400"/>
              </a:spcBef>
              <a:spcAft>
                <a:spcPts val="0"/>
              </a:spcAft>
              <a:buClr>
                <a:schemeClr val="hlink"/>
              </a:buClr>
              <a:buFont typeface="Arial"/>
              <a:buNone/>
            </a:pPr>
            <a:r>
              <a:rPr b="0" i="0" lang="en-US" sz="2000" u="none" cap="none" strike="noStrike">
                <a:solidFill>
                  <a:srgbClr val="DDDDDD"/>
                </a:solidFill>
                <a:latin typeface="Arial"/>
                <a:ea typeface="Arial"/>
                <a:cs typeface="Arial"/>
                <a:sym typeface="Arial"/>
              </a:rPr>
              <a:t>Luther’s father was a local business owner who was very active in local politics in their town.  From a young age, Luther saw his father participate in the local counsel and heard him discuss issues which affected the townspeople.</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400"/>
              </a:spcBef>
              <a:spcAft>
                <a:spcPts val="0"/>
              </a:spcAft>
              <a:buClr>
                <a:schemeClr val="hlink"/>
              </a:buClr>
              <a:buFont typeface="Arial"/>
              <a:buNone/>
            </a:pPr>
            <a:r>
              <a:rPr b="0" i="0" lang="en-US" sz="2000" u="none" cap="none" strike="noStrike">
                <a:solidFill>
                  <a:srgbClr val="DDDDDD"/>
                </a:solidFill>
                <a:latin typeface="Arial"/>
                <a:ea typeface="Arial"/>
                <a:cs typeface="Arial"/>
                <a:sym typeface="Arial"/>
              </a:rPr>
              <a:t>Like most parents, Hans and Margarethe held high hopes for young Martin.  Luther’s parents hoped he would become a prominent lawyer, and even sent him to law school.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400"/>
              </a:spcBef>
              <a:spcAft>
                <a:spcPts val="0"/>
              </a:spcAft>
              <a:buClr>
                <a:schemeClr val="hlink"/>
              </a:buClr>
              <a:buFont typeface="Arial"/>
              <a:buNone/>
            </a:pPr>
            <a:r>
              <a:rPr b="0" i="0" lang="en-US" sz="2000" u="none" cap="none" strike="noStrike">
                <a:solidFill>
                  <a:srgbClr val="DDDDDD"/>
                </a:solidFill>
                <a:latin typeface="Arial"/>
                <a:ea typeface="Arial"/>
                <a:cs typeface="Arial"/>
                <a:sym typeface="Arial"/>
              </a:rPr>
              <a:t>However, after less than a year in law school Luther dropped out, claiming that law “represented uncertainty”.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400"/>
              </a:spcBef>
              <a:spcAft>
                <a:spcPts val="0"/>
              </a:spcAft>
              <a:buClr>
                <a:schemeClr val="hlink"/>
              </a:buClr>
              <a:buFont typeface="Arial"/>
              <a:buNone/>
            </a:pPr>
            <a:r>
              <a:rPr b="0" i="0" lang="en-US" sz="2000" u="none" cap="none" strike="noStrike">
                <a:solidFill>
                  <a:srgbClr val="DDDDDD"/>
                </a:solidFill>
                <a:latin typeface="Arial"/>
                <a:ea typeface="Arial"/>
                <a:cs typeface="Arial"/>
                <a:sym typeface="Arial"/>
              </a:rPr>
              <a:t>Luther was very concerned with issues of morality and ethics, and devoted his life to studying spiritual matters as a German monk. </a:t>
            </a:r>
            <a:endParaRPr b="0" i="0" sz="3200" u="none" cap="none" strike="noStrike">
              <a:solidFill>
                <a:schemeClr val="dk1"/>
              </a:solidFill>
              <a:latin typeface="Tahoma"/>
              <a:ea typeface="Tahoma"/>
              <a:cs typeface="Tahoma"/>
              <a:sym typeface="Tahom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7" name="Shape 77"/>
        <p:cNvGrpSpPr/>
        <p:nvPr/>
      </p:nvGrpSpPr>
      <p:grpSpPr>
        <a:xfrm>
          <a:off x="0" y="0"/>
          <a:ext cx="0" cy="0"/>
          <a:chOff x="0" y="0"/>
          <a:chExt cx="0" cy="0"/>
        </a:xfrm>
      </p:grpSpPr>
      <p:sp>
        <p:nvSpPr>
          <p:cNvPr id="78" name="Shape 78"/>
          <p:cNvSpPr txBox="1"/>
          <p:nvPr>
            <p:ph idx="1" type="body"/>
          </p:nvPr>
        </p:nvSpPr>
        <p:spPr>
          <a:xfrm>
            <a:off x="457200" y="381000"/>
            <a:ext cx="8229600" cy="57150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Personally, Luther was a man greatly interested in logic and reason.  He was a very devout Christian and considered a man of great faith.  However, Luther conceded that logic and reason alone were not enough to bring an individual to God.  Luther believed logic and reason were necessary to question the institutions and actions of man… but that reason would not help us understand the divine.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			Although a religious guy, Luther began to question certain practices 		of the Church.  Recall from our prior discussions that the Church is 		pretty powerful during this time.  One of Luther’s beefs had to do 		with the sale of “indulgences”.  Basically, an “indulgence” was 		forgiveness of a specific sin which could be purchased from the 		Church; the spiritual equivalent of a “get out of jail, free” card.  This 		practice enraged Luther; he found it favored the wealthy upper class 		and was morally corrupt.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			Luther was so outraged by the practices of the mainstream church 		that he decided to use his academic training in writing and rhetoric:  		he wrote a letter to the Archbishop.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p:txBody>
      </p:sp>
      <p:sp>
        <p:nvSpPr>
          <p:cNvPr id="79" name="Shape 79"/>
          <p:cNvSpPr txBox="1"/>
          <p:nvPr/>
        </p:nvSpPr>
        <p:spPr>
          <a:xfrm>
            <a:off x="2286000" y="5334000"/>
            <a:ext cx="1676400" cy="822325"/>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600"/>
              </a:spcBef>
              <a:spcAft>
                <a:spcPts val="0"/>
              </a:spcAft>
              <a:buClr>
                <a:schemeClr val="dk1"/>
              </a:buClr>
              <a:buFont typeface="Comic Sans MS"/>
              <a:buNone/>
            </a:pPr>
            <a:r>
              <a:rPr b="1" i="0" lang="en-US" sz="1200" u="none" cap="none" strike="noStrike">
                <a:solidFill>
                  <a:srgbClr val="FFFF66"/>
                </a:solidFill>
                <a:latin typeface="Comic Sans MS"/>
                <a:ea typeface="Comic Sans MS"/>
                <a:cs typeface="Comic Sans MS"/>
                <a:sym typeface="Comic Sans MS"/>
              </a:rPr>
              <a:t>Yeah, I totally feel this way when I’m reading about the Reformation…</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3" name="Shape 83"/>
        <p:cNvGrpSpPr/>
        <p:nvPr/>
      </p:nvGrpSpPr>
      <p:grpSpPr>
        <a:xfrm>
          <a:off x="0" y="0"/>
          <a:ext cx="0" cy="0"/>
          <a:chOff x="0" y="0"/>
          <a:chExt cx="0" cy="0"/>
        </a:xfrm>
      </p:grpSpPr>
      <p:pic>
        <p:nvPicPr>
          <p:cNvPr id="84" name="Shape 84"/>
          <p:cNvPicPr preferRelativeResize="0"/>
          <p:nvPr/>
        </p:nvPicPr>
        <p:blipFill>
          <a:blip r:embed="rId4">
            <a:alphaModFix/>
          </a:blip>
          <a:stretch>
            <a:fillRect/>
          </a:stretch>
        </p:blipFill>
        <p:spPr>
          <a:xfrm>
            <a:off x="6019800" y="4495800"/>
            <a:ext cx="2933700" cy="2195512"/>
          </a:xfrm>
          <a:prstGeom prst="rect">
            <a:avLst/>
          </a:prstGeom>
          <a:noFill/>
          <a:ln>
            <a:noFill/>
          </a:ln>
        </p:spPr>
      </p:pic>
      <p:sp>
        <p:nvSpPr>
          <p:cNvPr id="85" name="Shape 85"/>
          <p:cNvSpPr txBox="1"/>
          <p:nvPr>
            <p:ph idx="1" type="body"/>
          </p:nvPr>
        </p:nvSpPr>
        <p:spPr>
          <a:xfrm>
            <a:off x="457200" y="304800"/>
            <a:ext cx="8229600" cy="57912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Luther wrote a document called the “95 Theses”, which is the title of the letter he sent to the Archbishop.  Essentially, this was a list of 95 reasons he felt the Church was misguided in action and practice…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In addition, Luther nailed a copy of the 95 Theses to the front door of the Church, for all to see.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Luther began to preach in his town about the perceived problems he found with the Church.  Luther also had an “unconventional” way of viewing spirituality (well, unconventional for the Middle Ages!)– he felt strongly that each individual could have a direct, or personal, relationship with God.  Whereas the Church taught a system of religious practice which involved following certain rules or activities and corresponding with God through a church leader (as a sort of mediator to the divine), Luther believed in the one-on-one relationship with God.  He began to preach this concept all over town, and developed a strong following of townspeople.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ctr">
              <a:lnSpc>
                <a:spcPct val="100000"/>
              </a:lnSpc>
              <a:spcBef>
                <a:spcPts val="400"/>
              </a:spcBef>
              <a:spcAft>
                <a:spcPts val="0"/>
              </a:spcAft>
              <a:buClr>
                <a:schemeClr val="hlink"/>
              </a:buClr>
              <a:buFont typeface="Tahoma"/>
              <a:buNone/>
            </a:pPr>
            <a:r>
              <a:rPr b="0" i="0" lang="en-US" sz="2000" u="none" cap="none" strike="noStrike">
                <a:solidFill>
                  <a:srgbClr val="FFFF66"/>
                </a:solidFill>
                <a:latin typeface="Tahoma"/>
                <a:ea typeface="Tahoma"/>
                <a:cs typeface="Tahoma"/>
                <a:sym typeface="Tahoma"/>
              </a:rPr>
              <a:t>But wait-- *WHY* was Luther not immediately branded a heretic and executed or excommunicated???</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p:txBody>
      </p:sp>
      <p:sp>
        <p:nvSpPr>
          <p:cNvPr id="86" name="Shape 86"/>
          <p:cNvSpPr txBox="1"/>
          <p:nvPr/>
        </p:nvSpPr>
        <p:spPr>
          <a:xfrm>
            <a:off x="4343400" y="5791200"/>
            <a:ext cx="1600200" cy="549275"/>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800"/>
              </a:spcBef>
              <a:spcAft>
                <a:spcPts val="0"/>
              </a:spcAft>
              <a:buClr>
                <a:schemeClr val="dk1"/>
              </a:buClr>
              <a:buFont typeface="Comic Sans MS"/>
              <a:buNone/>
            </a:pPr>
            <a:r>
              <a:rPr b="1" i="0" lang="en-US" sz="1600" u="none" cap="none" strike="noStrike">
                <a:solidFill>
                  <a:srgbClr val="DDDDDD"/>
                </a:solidFill>
                <a:latin typeface="Comic Sans MS"/>
                <a:ea typeface="Comic Sans MS"/>
                <a:cs typeface="Comic Sans MS"/>
                <a:sym typeface="Comic Sans MS"/>
              </a:rPr>
              <a:t>Scotchpuppy,</a:t>
            </a:r>
            <a:r>
              <a:rPr b="1" i="0" lang="en-US" sz="1400" u="none" cap="none" strike="noStrike">
                <a:solidFill>
                  <a:srgbClr val="DDDDDD"/>
                </a:solidFill>
                <a:latin typeface="Comic Sans MS"/>
                <a:ea typeface="Comic Sans MS"/>
                <a:cs typeface="Comic Sans MS"/>
                <a:sym typeface="Comic Sans MS"/>
              </a:rPr>
              <a:t> do you know??</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0" name="Shape 90"/>
        <p:cNvGrpSpPr/>
        <p:nvPr/>
      </p:nvGrpSpPr>
      <p:grpSpPr>
        <a:xfrm>
          <a:off x="0" y="0"/>
          <a:ext cx="0" cy="0"/>
          <a:chOff x="0" y="0"/>
          <a:chExt cx="0" cy="0"/>
        </a:xfrm>
      </p:grpSpPr>
      <p:sp>
        <p:nvSpPr>
          <p:cNvPr id="91" name="Shape 91"/>
          <p:cNvSpPr txBox="1"/>
          <p:nvPr>
            <p:ph idx="1" type="body"/>
          </p:nvPr>
        </p:nvSpPr>
        <p:spPr>
          <a:xfrm>
            <a:off x="457200" y="228600"/>
            <a:ext cx="8229600" cy="58674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60"/>
              </a:spcBef>
              <a:spcAft>
                <a:spcPts val="0"/>
              </a:spcAft>
              <a:buClr>
                <a:schemeClr val="hlink"/>
              </a:buClr>
              <a:buFont typeface="Arial"/>
              <a:buNone/>
            </a:pPr>
            <a:r>
              <a:rPr b="0" i="0" lang="en-US" sz="1800" u="none" cap="none" strike="noStrike">
                <a:solidFill>
                  <a:schemeClr val="dk1"/>
                </a:solidFill>
                <a:latin typeface="Arial"/>
                <a:ea typeface="Arial"/>
                <a:cs typeface="Arial"/>
                <a:sym typeface="Arial"/>
              </a:rPr>
              <a:t>Primarily, </a:t>
            </a:r>
            <a:r>
              <a:rPr b="1" i="0" lang="en-US" sz="1800" u="none" cap="none" strike="noStrike">
                <a:solidFill>
                  <a:srgbClr val="FFFF66"/>
                </a:solidFill>
                <a:latin typeface="Arial"/>
                <a:ea typeface="Arial"/>
                <a:cs typeface="Arial"/>
                <a:sym typeface="Arial"/>
              </a:rPr>
              <a:t>technology</a:t>
            </a:r>
            <a:r>
              <a:rPr b="0" i="0" lang="en-US" sz="1800" u="none" cap="none" strike="noStrike">
                <a:solidFill>
                  <a:schemeClr val="dk1"/>
                </a:solidFill>
                <a:latin typeface="Arial"/>
                <a:ea typeface="Arial"/>
                <a:cs typeface="Arial"/>
                <a:sym typeface="Arial"/>
              </a:rPr>
              <a:t> is to thank for the Reformation.  That’s right– remember convergent factors.  Which factors came together to allow Luther’s revolutionary ideas to “stick” and cause lasting cultural change?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60"/>
              </a:spcBef>
              <a:spcAft>
                <a:spcPts val="0"/>
              </a:spcAft>
              <a:buClr>
                <a:schemeClr val="hlink"/>
              </a:buClr>
              <a:buFont typeface="Arial"/>
              <a:buNone/>
            </a:pPr>
            <a:r>
              <a:rPr b="0" i="0" lang="en-US" sz="1800" u="none" cap="none" strike="noStrike">
                <a:solidFill>
                  <a:srgbClr val="FFFF66"/>
                </a:solidFill>
                <a:latin typeface="Arial"/>
                <a:ea typeface="Arial"/>
                <a:cs typeface="Arial"/>
                <a:sym typeface="Arial"/>
              </a:rPr>
              <a:t>One of the most influential technologies in human history was the invention (or modification, depending upon who you ask…) of the Printing Press by German inventor Johann Gutenberg in the mid-1400’s.</a:t>
            </a:r>
            <a:r>
              <a:rPr b="0" i="0" lang="en-US" sz="1800" u="none" cap="none" strike="noStrike">
                <a:solidFill>
                  <a:schemeClr val="dk1"/>
                </a:solidFill>
                <a:latin typeface="Arial"/>
                <a:ea typeface="Arial"/>
                <a:cs typeface="Arial"/>
                <a:sym typeface="Arial"/>
              </a:rPr>
              <a:t>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60"/>
              </a:spcBef>
              <a:spcAft>
                <a:spcPts val="0"/>
              </a:spcAft>
              <a:buClr>
                <a:schemeClr val="hlink"/>
              </a:buClr>
              <a:buFont typeface="Arial"/>
              <a:buNone/>
            </a:pPr>
            <a:r>
              <a:rPr b="0" i="0" lang="en-US" sz="1800" u="none" cap="none" strike="noStrike">
                <a:solidFill>
                  <a:schemeClr val="dk1"/>
                </a:solidFill>
                <a:latin typeface="Arial"/>
                <a:ea typeface="Arial"/>
                <a:cs typeface="Arial"/>
                <a:sym typeface="Arial"/>
              </a:rPr>
              <a:t>The capability to print, in and of itself, was not new technology.  The Chinese were using cut and shaped wood blocks to print books for centuries before any real print technology reached Europe.  However, Gutenberg’s printing press allowed for printing to occur in a more automated or systematic way, instead of everything occurring by hand.  For the first time, we will have the capability to print on the large scale.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ctr">
              <a:lnSpc>
                <a:spcPct val="100000"/>
              </a:lnSpc>
              <a:spcBef>
                <a:spcPts val="360"/>
              </a:spcBef>
              <a:spcAft>
                <a:spcPts val="0"/>
              </a:spcAft>
              <a:buClr>
                <a:schemeClr val="hlink"/>
              </a:buClr>
              <a:buFont typeface="Arial"/>
              <a:buNone/>
            </a:pPr>
            <a:r>
              <a:rPr b="0" i="0" lang="en-US" sz="1800" u="none" cap="none" strike="noStrike">
                <a:solidFill>
                  <a:srgbClr val="FFFF66"/>
                </a:solidFill>
                <a:latin typeface="Arial"/>
                <a:ea typeface="Arial"/>
                <a:cs typeface="Arial"/>
                <a:sym typeface="Arial"/>
              </a:rPr>
              <a:t>**Consider the possible ramifications of this technology**</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60"/>
              </a:spcBef>
              <a:spcAft>
                <a:spcPts val="0"/>
              </a:spcAft>
              <a:buClr>
                <a:schemeClr val="hlink"/>
              </a:buClr>
              <a:buSzPts val="700"/>
              <a:buFont typeface="Arial"/>
              <a:buChar char="●"/>
            </a:pPr>
            <a:r>
              <a:rPr b="0" i="0" lang="en-US" sz="1800" u="none" cap="none" strike="noStrike">
                <a:solidFill>
                  <a:schemeClr val="dk1"/>
                </a:solidFill>
                <a:latin typeface="Arial"/>
                <a:ea typeface="Arial"/>
                <a:cs typeface="Arial"/>
                <a:sym typeface="Arial"/>
              </a:rPr>
              <a:t>What effects upon culture might we see from being able to print multiple documents in a more efficient and quick manner?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chemeClr val="hlink"/>
              </a:buClr>
              <a:buSzPts val="700"/>
              <a:buFont typeface="Arial"/>
              <a:buChar char="●"/>
            </a:pPr>
            <a:r>
              <a:rPr b="0" i="0" lang="en-US" sz="1800" u="none" cap="none" strike="noStrike">
                <a:solidFill>
                  <a:schemeClr val="dk1"/>
                </a:solidFill>
                <a:latin typeface="Arial"/>
                <a:ea typeface="Arial"/>
                <a:cs typeface="Arial"/>
                <a:sym typeface="Arial"/>
              </a:rPr>
              <a:t>How might this effect the economy?</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chemeClr val="hlink"/>
              </a:buClr>
              <a:buSzPts val="700"/>
              <a:buFont typeface="Arial"/>
              <a:buChar char="●"/>
            </a:pPr>
            <a:r>
              <a:rPr b="0" i="0" lang="en-US" sz="1800" u="none" cap="none" strike="noStrike">
                <a:solidFill>
                  <a:schemeClr val="dk1"/>
                </a:solidFill>
                <a:latin typeface="Arial"/>
                <a:ea typeface="Arial"/>
                <a:cs typeface="Arial"/>
                <a:sym typeface="Arial"/>
              </a:rPr>
              <a:t>How might this effect the everyday, average person?</a:t>
            </a:r>
            <a:endParaRPr b="0" i="0" sz="3200" u="none" cap="none" strike="noStrike">
              <a:solidFill>
                <a:schemeClr val="dk1"/>
              </a:solidFill>
              <a:latin typeface="Tahoma"/>
              <a:ea typeface="Tahoma"/>
              <a:cs typeface="Tahoma"/>
              <a:sym typeface="Tahoma"/>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a:themeElements>
    <a:clrScheme name="Textured 1">
      <a:dk1>
        <a:srgbClr val="FFFFFF"/>
      </a:dk1>
      <a:lt1>
        <a:srgbClr val="2B5481"/>
      </a:lt1>
      <a:dk2>
        <a:srgbClr val="E5FFFF"/>
      </a:dk2>
      <a:lt2>
        <a:srgbClr val="003366"/>
      </a:lt2>
      <a:accent1>
        <a:srgbClr val="009999"/>
      </a:accent1>
      <a:accent2>
        <a:srgbClr val="336699"/>
      </a:accent2>
      <a:accent3>
        <a:srgbClr val="2B5481"/>
      </a:accent3>
      <a:accent4>
        <a:srgbClr val="009999"/>
      </a:accent4>
      <a:accent5>
        <a:srgbClr val="336699"/>
      </a:accent5>
      <a:accent6>
        <a:srgbClr val="2B5481"/>
      </a:accent6>
      <a:hlink>
        <a:srgbClr val="00CCFF"/>
      </a:hlink>
      <a:folHlink>
        <a:srgbClr val="FF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