
<file path=[Content_Types].xml><?xml version="1.0" encoding="utf-8"?>
<Types xmlns="http://schemas.openxmlformats.org/package/2006/content-types">
  <Default ContentType="application/xml" Extension="xml"/>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9" r:id="rId3"/>
    <p:sldMasterId id="2147483660"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slideMaster" Target="slideMasters/slideMaster2.xml"/><Relationship Id="rId9" Type="http://schemas.openxmlformats.org/officeDocument/2006/relationships/slide" Target="slides/slide4.xml"/><Relationship Id="rId15" Type="http://schemas.openxmlformats.org/officeDocument/2006/relationships/slide" Target="slides/slide10.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ctr" bIns="91425" lIns="91425" rIns="91425" wrap="square" tIns="91425"/>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 name="Shape 4"/>
          <p:cNvSpPr txBox="1"/>
          <p:nvPr>
            <p:ph idx="10" type="dt"/>
          </p:nvPr>
        </p:nvSpPr>
        <p:spPr>
          <a:xfrm>
            <a:off x="3884612" y="0"/>
            <a:ext cx="2971800" cy="457200"/>
          </a:xfrm>
          <a:prstGeom prst="rect">
            <a:avLst/>
          </a:prstGeom>
          <a:noFill/>
          <a:ln>
            <a:noFill/>
          </a:ln>
        </p:spPr>
        <p:txBody>
          <a:bodyPr anchorCtr="0" anchor="ctr" bIns="91425" lIns="91425" rIns="91425" wrap="square" tIns="91425"/>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rnd" cmpd="sng" w="9525">
            <a:solidFill>
              <a:srgbClr val="000000"/>
            </a:solidFill>
            <a:prstDash val="solid"/>
            <a:miter lim="8000"/>
            <a:headEnd len="med" w="med" type="none"/>
            <a:tailEnd len="med" w="med" type="none"/>
          </a:ln>
        </p:spPr>
      </p:sp>
      <p:sp>
        <p:nvSpPr>
          <p:cNvPr id="6" name="Shape 6"/>
          <p:cNvSpPr txBox="1"/>
          <p:nvPr>
            <p:ph idx="1" type="body"/>
          </p:nvPr>
        </p:nvSpPr>
        <p:spPr>
          <a:xfrm>
            <a:off x="685800" y="4343400"/>
            <a:ext cx="5486400" cy="4114800"/>
          </a:xfrm>
          <a:prstGeom prst="rect">
            <a:avLst/>
          </a:prstGeom>
          <a:noFill/>
          <a:ln>
            <a:noFill/>
          </a:ln>
        </p:spPr>
        <p:txBody>
          <a:bodyPr anchorCtr="0" anchor="ctr" bIns="91425" lIns="91425" rIns="91425" wrap="square" tIns="91425"/>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 name="Shape 7"/>
          <p:cNvSpPr txBox="1"/>
          <p:nvPr>
            <p:ph idx="11" type="ftr"/>
          </p:nvPr>
        </p:nvSpPr>
        <p:spPr>
          <a:xfrm>
            <a:off x="0" y="8685212"/>
            <a:ext cx="2971800" cy="457200"/>
          </a:xfrm>
          <a:prstGeom prst="rect">
            <a:avLst/>
          </a:prstGeom>
          <a:noFill/>
          <a:ln>
            <a:noFill/>
          </a:ln>
        </p:spPr>
        <p:txBody>
          <a:bodyPr anchorCtr="0" anchor="ctr" bIns="91425" lIns="91425" rIns="91425" wrap="square" tIns="91425"/>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 name="Shape 8"/>
          <p:cNvSpPr txBox="1"/>
          <p:nvPr>
            <p:ph idx="12" type="sldNum"/>
          </p:nvPr>
        </p:nvSpPr>
        <p:spPr>
          <a:xfrm>
            <a:off x="3884612" y="8685212"/>
            <a:ext cx="2971800" cy="45720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latin typeface="Arial"/>
              <a:ea typeface="Arial"/>
              <a:cs typeface="Arial"/>
              <a:sym typeface="Arial"/>
            </a:endParaRPr>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5" name="Shape 75"/>
        <p:cNvGrpSpPr/>
        <p:nvPr/>
      </p:nvGrpSpPr>
      <p:grpSpPr>
        <a:xfrm>
          <a:off x="0" y="0"/>
          <a:ext cx="0" cy="0"/>
          <a:chOff x="0" y="0"/>
          <a:chExt cx="0" cy="0"/>
        </a:xfrm>
      </p:grpSpPr>
      <p:sp>
        <p:nvSpPr>
          <p:cNvPr id="76" name="Shape 76"/>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latin typeface="Arial"/>
                <a:ea typeface="Arial"/>
                <a:cs typeface="Arial"/>
                <a:sym typeface="Arial"/>
              </a:rPr>
              <a:t>*</a:t>
            </a:r>
            <a:endParaRPr/>
          </a:p>
        </p:txBody>
      </p:sp>
      <p:sp>
        <p:nvSpPr>
          <p:cNvPr id="77" name="Shape 7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78" name="Shape 78"/>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3" name="Shape 133"/>
        <p:cNvGrpSpPr/>
        <p:nvPr/>
      </p:nvGrpSpPr>
      <p:grpSpPr>
        <a:xfrm>
          <a:off x="0" y="0"/>
          <a:ext cx="0" cy="0"/>
          <a:chOff x="0" y="0"/>
          <a:chExt cx="0" cy="0"/>
        </a:xfrm>
      </p:grpSpPr>
      <p:sp>
        <p:nvSpPr>
          <p:cNvPr id="134" name="Shape 13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135" name="Shape 135"/>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2" name="Shape 82"/>
        <p:cNvGrpSpPr/>
        <p:nvPr/>
      </p:nvGrpSpPr>
      <p:grpSpPr>
        <a:xfrm>
          <a:off x="0" y="0"/>
          <a:ext cx="0" cy="0"/>
          <a:chOff x="0" y="0"/>
          <a:chExt cx="0" cy="0"/>
        </a:xfrm>
      </p:grpSpPr>
      <p:sp>
        <p:nvSpPr>
          <p:cNvPr id="83" name="Shape 83"/>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latin typeface="Arial"/>
                <a:ea typeface="Arial"/>
                <a:cs typeface="Arial"/>
                <a:sym typeface="Arial"/>
              </a:rPr>
              <a:t>*</a:t>
            </a:r>
            <a:endParaRPr/>
          </a:p>
        </p:txBody>
      </p:sp>
      <p:sp>
        <p:nvSpPr>
          <p:cNvPr id="84" name="Shape 8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85" name="Shape 85"/>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9" name="Shape 89"/>
        <p:cNvGrpSpPr/>
        <p:nvPr/>
      </p:nvGrpSpPr>
      <p:grpSpPr>
        <a:xfrm>
          <a:off x="0" y="0"/>
          <a:ext cx="0" cy="0"/>
          <a:chOff x="0" y="0"/>
          <a:chExt cx="0" cy="0"/>
        </a:xfrm>
      </p:grpSpPr>
      <p:sp>
        <p:nvSpPr>
          <p:cNvPr id="90" name="Shape 90"/>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latin typeface="Arial"/>
                <a:ea typeface="Arial"/>
                <a:cs typeface="Arial"/>
                <a:sym typeface="Arial"/>
              </a:rPr>
              <a:t>*</a:t>
            </a:r>
            <a:endParaRPr/>
          </a:p>
        </p:txBody>
      </p:sp>
      <p:sp>
        <p:nvSpPr>
          <p:cNvPr id="91" name="Shape 9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92" name="Shape 92"/>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5" name="Shape 95"/>
        <p:cNvGrpSpPr/>
        <p:nvPr/>
      </p:nvGrpSpPr>
      <p:grpSpPr>
        <a:xfrm>
          <a:off x="0" y="0"/>
          <a:ext cx="0" cy="0"/>
          <a:chOff x="0" y="0"/>
          <a:chExt cx="0" cy="0"/>
        </a:xfrm>
      </p:grpSpPr>
      <p:sp>
        <p:nvSpPr>
          <p:cNvPr id="96" name="Shape 96"/>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latin typeface="Arial"/>
                <a:ea typeface="Arial"/>
                <a:cs typeface="Arial"/>
                <a:sym typeface="Arial"/>
              </a:rPr>
              <a:t>*</a:t>
            </a:r>
            <a:endParaRPr/>
          </a:p>
        </p:txBody>
      </p:sp>
      <p:sp>
        <p:nvSpPr>
          <p:cNvPr id="97" name="Shape 9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98" name="Shape 98"/>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1" name="Shape 101"/>
        <p:cNvGrpSpPr/>
        <p:nvPr/>
      </p:nvGrpSpPr>
      <p:grpSpPr>
        <a:xfrm>
          <a:off x="0" y="0"/>
          <a:ext cx="0" cy="0"/>
          <a:chOff x="0" y="0"/>
          <a:chExt cx="0" cy="0"/>
        </a:xfrm>
      </p:grpSpPr>
      <p:sp>
        <p:nvSpPr>
          <p:cNvPr id="102" name="Shape 102"/>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latin typeface="Arial"/>
                <a:ea typeface="Arial"/>
                <a:cs typeface="Arial"/>
                <a:sym typeface="Arial"/>
              </a:rPr>
              <a:t>*</a:t>
            </a:r>
            <a:endParaRPr/>
          </a:p>
        </p:txBody>
      </p:sp>
      <p:sp>
        <p:nvSpPr>
          <p:cNvPr id="103" name="Shape 103"/>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04" name="Shape 104"/>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Shape 109"/>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latin typeface="Arial"/>
                <a:ea typeface="Arial"/>
                <a:cs typeface="Arial"/>
                <a:sym typeface="Arial"/>
              </a:rPr>
              <a:t>*</a:t>
            </a:r>
            <a:endParaRPr/>
          </a:p>
        </p:txBody>
      </p:sp>
      <p:sp>
        <p:nvSpPr>
          <p:cNvPr id="110" name="Shape 11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11" name="Shape 111"/>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15" name="Shape 115"/>
        <p:cNvGrpSpPr/>
        <p:nvPr/>
      </p:nvGrpSpPr>
      <p:grpSpPr>
        <a:xfrm>
          <a:off x="0" y="0"/>
          <a:ext cx="0" cy="0"/>
          <a:chOff x="0" y="0"/>
          <a:chExt cx="0" cy="0"/>
        </a:xfrm>
      </p:grpSpPr>
      <p:sp>
        <p:nvSpPr>
          <p:cNvPr id="116" name="Shape 116"/>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latin typeface="Arial"/>
                <a:ea typeface="Arial"/>
                <a:cs typeface="Arial"/>
                <a:sym typeface="Arial"/>
              </a:rPr>
              <a:t>*</a:t>
            </a:r>
            <a:endParaRPr/>
          </a:p>
        </p:txBody>
      </p:sp>
      <p:sp>
        <p:nvSpPr>
          <p:cNvPr id="117" name="Shape 11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118" name="Shape 118"/>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2" name="Shape 122"/>
        <p:cNvGrpSpPr/>
        <p:nvPr/>
      </p:nvGrpSpPr>
      <p:grpSpPr>
        <a:xfrm>
          <a:off x="0" y="0"/>
          <a:ext cx="0" cy="0"/>
          <a:chOff x="0" y="0"/>
          <a:chExt cx="0" cy="0"/>
        </a:xfrm>
      </p:grpSpPr>
      <p:sp>
        <p:nvSpPr>
          <p:cNvPr id="123" name="Shape 123"/>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24" name="Shape 12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27" name="Shape 127"/>
        <p:cNvGrpSpPr/>
        <p:nvPr/>
      </p:nvGrpSpPr>
      <p:grpSpPr>
        <a:xfrm>
          <a:off x="0" y="0"/>
          <a:ext cx="0" cy="0"/>
          <a:chOff x="0" y="0"/>
          <a:chExt cx="0" cy="0"/>
        </a:xfrm>
      </p:grpSpPr>
      <p:sp>
        <p:nvSpPr>
          <p:cNvPr id="128" name="Shape 128"/>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29" name="Shape 12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itleAndTx">
  <p:cSld name="VERTICAL_TITLE_AND_VERTICAL_TEXT">
    <p:spTree>
      <p:nvGrpSpPr>
        <p:cNvPr id="24" name="Shape 24"/>
        <p:cNvGrpSpPr/>
        <p:nvPr/>
      </p:nvGrpSpPr>
      <p:grpSpPr>
        <a:xfrm>
          <a:off x="0" y="0"/>
          <a:ext cx="0" cy="0"/>
          <a:chOff x="0" y="0"/>
          <a:chExt cx="0" cy="0"/>
        </a:xfrm>
      </p:grpSpPr>
      <p:sp>
        <p:nvSpPr>
          <p:cNvPr id="25" name="Shape 25"/>
          <p:cNvSpPr txBox="1"/>
          <p:nvPr>
            <p:ph type="title"/>
          </p:nvPr>
        </p:nvSpPr>
        <p:spPr>
          <a:xfrm rot="5400000">
            <a:off x="4732337" y="2171700"/>
            <a:ext cx="5851525" cy="2057400"/>
          </a:xfrm>
          <a:prstGeom prst="rect">
            <a:avLst/>
          </a:prstGeom>
          <a:noFill/>
          <a:ln>
            <a:noFill/>
          </a:ln>
        </p:spPr>
        <p:txBody>
          <a:bodyPr anchorCtr="0" anchor="t" bIns="91425" lIns="91425" rIns="91425" wrap="square" tIns="91425"/>
          <a:lstStyle>
            <a:lvl1pPr lvl="0" rtl="0" algn="ctr">
              <a:spcBef>
                <a:spcPts val="0"/>
              </a:spcBef>
              <a:spcAft>
                <a:spcPts val="0"/>
              </a:spcAft>
              <a:buSzPts val="1400"/>
              <a:buChar char="●"/>
              <a:defRPr b="1" sz="4400">
                <a:solidFill>
                  <a:schemeClr val="lt2"/>
                </a:solidFill>
              </a:defRPr>
            </a:lvl1pPr>
            <a:lvl2pPr lvl="1" rtl="0" algn="ctr">
              <a:spcBef>
                <a:spcPts val="0"/>
              </a:spcBef>
              <a:spcAft>
                <a:spcPts val="0"/>
              </a:spcAft>
              <a:buSzPts val="1400"/>
              <a:buChar char="○"/>
              <a:defRPr b="1" sz="4400">
                <a:solidFill>
                  <a:schemeClr val="lt2"/>
                </a:solidFill>
              </a:defRPr>
            </a:lvl2pPr>
            <a:lvl3pPr lvl="2" rtl="0" algn="ctr">
              <a:spcBef>
                <a:spcPts val="0"/>
              </a:spcBef>
              <a:spcAft>
                <a:spcPts val="0"/>
              </a:spcAft>
              <a:buSzPts val="1400"/>
              <a:buChar char="■"/>
              <a:defRPr b="1" sz="4400">
                <a:solidFill>
                  <a:schemeClr val="lt2"/>
                </a:solidFill>
              </a:defRPr>
            </a:lvl3pPr>
            <a:lvl4pPr lvl="3" rtl="0" algn="ctr">
              <a:spcBef>
                <a:spcPts val="0"/>
              </a:spcBef>
              <a:spcAft>
                <a:spcPts val="0"/>
              </a:spcAft>
              <a:buSzPts val="1400"/>
              <a:buChar char="●"/>
              <a:defRPr b="1" sz="4400">
                <a:solidFill>
                  <a:schemeClr val="lt2"/>
                </a:solidFill>
              </a:defRPr>
            </a:lvl4pPr>
            <a:lvl5pPr lvl="4" rtl="0" algn="ctr">
              <a:spcBef>
                <a:spcPts val="0"/>
              </a:spcBef>
              <a:spcAft>
                <a:spcPts val="0"/>
              </a:spcAft>
              <a:buSzPts val="1400"/>
              <a:buChar char="○"/>
              <a:defRPr b="1" sz="4400">
                <a:solidFill>
                  <a:schemeClr val="lt2"/>
                </a:solidFill>
              </a:defRPr>
            </a:lvl5pPr>
            <a:lvl6pPr lvl="5" marL="457200" rtl="0" algn="ctr">
              <a:spcBef>
                <a:spcPts val="0"/>
              </a:spcBef>
              <a:spcAft>
                <a:spcPts val="0"/>
              </a:spcAft>
              <a:buSzPts val="1400"/>
              <a:buChar char="■"/>
              <a:defRPr b="1" sz="4400">
                <a:solidFill>
                  <a:schemeClr val="lt2"/>
                </a:solidFill>
              </a:defRPr>
            </a:lvl6pPr>
            <a:lvl7pPr lvl="6" marL="914400" rtl="0" algn="ctr">
              <a:spcBef>
                <a:spcPts val="0"/>
              </a:spcBef>
              <a:spcAft>
                <a:spcPts val="0"/>
              </a:spcAft>
              <a:buSzPts val="1400"/>
              <a:buChar char="●"/>
              <a:defRPr b="1" sz="4400">
                <a:solidFill>
                  <a:schemeClr val="lt2"/>
                </a:solidFill>
              </a:defRPr>
            </a:lvl7pPr>
            <a:lvl8pPr lvl="7" marL="1371600" rtl="0" algn="ctr">
              <a:spcBef>
                <a:spcPts val="0"/>
              </a:spcBef>
              <a:spcAft>
                <a:spcPts val="0"/>
              </a:spcAft>
              <a:buSzPts val="1400"/>
              <a:buChar char="○"/>
              <a:defRPr b="1" sz="4400">
                <a:solidFill>
                  <a:schemeClr val="lt2"/>
                </a:solidFill>
              </a:defRPr>
            </a:lvl8pPr>
            <a:lvl9pPr lvl="8" marL="1828800" rtl="0" algn="ctr">
              <a:spcBef>
                <a:spcPts val="0"/>
              </a:spcBef>
              <a:spcAft>
                <a:spcPts val="0"/>
              </a:spcAft>
              <a:buSzPts val="1400"/>
              <a:buChar char="■"/>
              <a:defRPr b="1" sz="4400">
                <a:solidFill>
                  <a:schemeClr val="lt2"/>
                </a:solidFill>
              </a:defRPr>
            </a:lvl9pPr>
          </a:lstStyle>
          <a:p/>
        </p:txBody>
      </p:sp>
      <p:sp>
        <p:nvSpPr>
          <p:cNvPr id="26" name="Shape 26"/>
          <p:cNvSpPr txBox="1"/>
          <p:nvPr>
            <p:ph idx="1" type="body"/>
          </p:nvPr>
        </p:nvSpPr>
        <p:spPr>
          <a:xfrm rot="5400000">
            <a:off x="541338" y="190501"/>
            <a:ext cx="5851525" cy="6019800"/>
          </a:xfrm>
          <a:prstGeom prst="rect">
            <a:avLst/>
          </a:prstGeom>
          <a:noFill/>
          <a:ln>
            <a:noFill/>
          </a:ln>
        </p:spPr>
        <p:txBody>
          <a:bodyPr anchorCtr="0" anchor="t" bIns="91425" lIns="91425" rIns="91425" wrap="square" tIns="91425"/>
          <a:lstStyle>
            <a:lvl1pPr indent="-317500" lvl="0" marL="457200" rtl="0" algn="l">
              <a:spcBef>
                <a:spcPts val="640"/>
              </a:spcBef>
              <a:spcAft>
                <a:spcPts val="0"/>
              </a:spcAft>
              <a:buClr>
                <a:schemeClr val="hlink"/>
              </a:buClr>
              <a:buSzPts val="1400"/>
              <a:buChar char="●"/>
              <a:defRPr sz="3200">
                <a:solidFill>
                  <a:schemeClr val="lt1"/>
                </a:solidFill>
              </a:defRPr>
            </a:lvl1pPr>
            <a:lvl2pPr indent="-317500" lvl="1" marL="914400" rtl="0" algn="l">
              <a:spcBef>
                <a:spcPts val="0"/>
              </a:spcBef>
              <a:spcAft>
                <a:spcPts val="0"/>
              </a:spcAft>
              <a:buClr>
                <a:schemeClr val="accent2"/>
              </a:buClr>
              <a:buSzPts val="1400"/>
              <a:buChar char="●"/>
              <a:defRPr sz="2800">
                <a:solidFill>
                  <a:schemeClr val="lt1"/>
                </a:solidFill>
              </a:defRPr>
            </a:lvl2pPr>
            <a:lvl3pPr indent="-317500" lvl="2" marL="1371600" rtl="0" algn="l">
              <a:spcBef>
                <a:spcPts val="0"/>
              </a:spcBef>
              <a:spcAft>
                <a:spcPts val="0"/>
              </a:spcAft>
              <a:buClr>
                <a:schemeClr val="lt2"/>
              </a:buClr>
              <a:buSzPts val="1400"/>
              <a:buChar char="●"/>
              <a:defRPr sz="2400">
                <a:solidFill>
                  <a:schemeClr val="lt1"/>
                </a:solidFill>
              </a:defRPr>
            </a:lvl3pPr>
            <a:lvl4pPr indent="-317500" lvl="3" marL="1828800" rtl="0" algn="l">
              <a:spcBef>
                <a:spcPts val="0"/>
              </a:spcBef>
              <a:spcAft>
                <a:spcPts val="0"/>
              </a:spcAft>
              <a:buClr>
                <a:schemeClr val="accent2"/>
              </a:buClr>
              <a:buSzPts val="1400"/>
              <a:buChar char="●"/>
              <a:defRPr sz="2000">
                <a:solidFill>
                  <a:schemeClr val="lt1"/>
                </a:solidFill>
              </a:defRPr>
            </a:lvl4pPr>
            <a:lvl5pPr indent="-317500" lvl="4" marL="2286000" rtl="0" algn="l">
              <a:spcBef>
                <a:spcPts val="0"/>
              </a:spcBef>
              <a:spcAft>
                <a:spcPts val="0"/>
              </a:spcAft>
              <a:buClr>
                <a:schemeClr val="hlink"/>
              </a:buClr>
              <a:buSzPts val="1400"/>
              <a:buChar char="●"/>
              <a:defRPr sz="2000">
                <a:solidFill>
                  <a:schemeClr val="lt1"/>
                </a:solidFill>
              </a:defRPr>
            </a:lvl5pPr>
            <a:lvl6pPr indent="-317500" lvl="5" marL="2743200" rtl="0" algn="l">
              <a:spcBef>
                <a:spcPts val="0"/>
              </a:spcBef>
              <a:spcAft>
                <a:spcPts val="0"/>
              </a:spcAft>
              <a:buClr>
                <a:schemeClr val="hlink"/>
              </a:buClr>
              <a:buSzPts val="1400"/>
              <a:buChar char="●"/>
              <a:defRPr sz="2000">
                <a:solidFill>
                  <a:schemeClr val="lt1"/>
                </a:solidFill>
              </a:defRPr>
            </a:lvl6pPr>
            <a:lvl7pPr indent="-317500" lvl="6" marL="3200400" rtl="0" algn="l">
              <a:spcBef>
                <a:spcPts val="0"/>
              </a:spcBef>
              <a:spcAft>
                <a:spcPts val="0"/>
              </a:spcAft>
              <a:buClr>
                <a:schemeClr val="hlink"/>
              </a:buClr>
              <a:buSzPts val="1400"/>
              <a:buChar char="●"/>
              <a:defRPr sz="2000">
                <a:solidFill>
                  <a:schemeClr val="lt1"/>
                </a:solidFill>
              </a:defRPr>
            </a:lvl7pPr>
            <a:lvl8pPr indent="-317500" lvl="7" marL="3657600" rtl="0" algn="l">
              <a:spcBef>
                <a:spcPts val="0"/>
              </a:spcBef>
              <a:spcAft>
                <a:spcPts val="0"/>
              </a:spcAft>
              <a:buClr>
                <a:schemeClr val="hlink"/>
              </a:buClr>
              <a:buSzPts val="1400"/>
              <a:buChar char="●"/>
              <a:defRPr sz="2000">
                <a:solidFill>
                  <a:schemeClr val="lt1"/>
                </a:solidFill>
              </a:defRPr>
            </a:lvl8pPr>
            <a:lvl9pPr indent="-317500" lvl="8" marL="4114800" rtl="0" algn="l">
              <a:spcBef>
                <a:spcPts val="0"/>
              </a:spcBef>
              <a:spcAft>
                <a:spcPts val="0"/>
              </a:spcAft>
              <a:buClr>
                <a:schemeClr val="hlink"/>
              </a:buClr>
              <a:buSzPts val="1400"/>
              <a:buChar char="●"/>
              <a:defRPr sz="2000">
                <a:solidFill>
                  <a:schemeClr val="lt1"/>
                </a:solidFill>
              </a:defRPr>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
  <p:cSld name="OBJECT">
    <p:spTree>
      <p:nvGrpSpPr>
        <p:cNvPr id="54" name="Shape 54"/>
        <p:cNvGrpSpPr/>
        <p:nvPr/>
      </p:nvGrpSpPr>
      <p:grpSpPr>
        <a:xfrm>
          <a:off x="0" y="0"/>
          <a:ext cx="0" cy="0"/>
          <a:chOff x="0" y="0"/>
          <a:chExt cx="0" cy="0"/>
        </a:xfrm>
      </p:grpSpPr>
      <p:sp>
        <p:nvSpPr>
          <p:cNvPr id="55" name="Shape 55"/>
          <p:cNvSpPr txBox="1"/>
          <p:nvPr>
            <p:ph type="title"/>
          </p:nvPr>
        </p:nvSpPr>
        <p:spPr>
          <a:xfrm>
            <a:off x="457200" y="274637"/>
            <a:ext cx="8229600" cy="1143000"/>
          </a:xfrm>
          <a:prstGeom prst="rect">
            <a:avLst/>
          </a:prstGeom>
          <a:noFill/>
          <a:ln>
            <a:noFill/>
          </a:ln>
        </p:spPr>
        <p:txBody>
          <a:bodyPr anchorCtr="0" anchor="t" bIns="91425" lIns="91425" rIns="91425" wrap="square" tIns="91425"/>
          <a:lstStyle>
            <a:lvl1pPr lvl="0" rtl="0" algn="ctr">
              <a:spcBef>
                <a:spcPts val="0"/>
              </a:spcBef>
              <a:spcAft>
                <a:spcPts val="0"/>
              </a:spcAft>
              <a:buSzPts val="1400"/>
              <a:buChar char="●"/>
              <a:defRPr b="1" sz="4400">
                <a:solidFill>
                  <a:schemeClr val="lt2"/>
                </a:solidFill>
              </a:defRPr>
            </a:lvl1pPr>
            <a:lvl2pPr lvl="1" rtl="0" algn="ctr">
              <a:spcBef>
                <a:spcPts val="0"/>
              </a:spcBef>
              <a:spcAft>
                <a:spcPts val="0"/>
              </a:spcAft>
              <a:buSzPts val="1400"/>
              <a:buChar char="○"/>
              <a:defRPr b="1" sz="4400">
                <a:solidFill>
                  <a:schemeClr val="lt2"/>
                </a:solidFill>
              </a:defRPr>
            </a:lvl2pPr>
            <a:lvl3pPr lvl="2" rtl="0" algn="ctr">
              <a:spcBef>
                <a:spcPts val="0"/>
              </a:spcBef>
              <a:spcAft>
                <a:spcPts val="0"/>
              </a:spcAft>
              <a:buSzPts val="1400"/>
              <a:buChar char="■"/>
              <a:defRPr b="1" sz="4400">
                <a:solidFill>
                  <a:schemeClr val="lt2"/>
                </a:solidFill>
              </a:defRPr>
            </a:lvl3pPr>
            <a:lvl4pPr lvl="3" rtl="0" algn="ctr">
              <a:spcBef>
                <a:spcPts val="0"/>
              </a:spcBef>
              <a:spcAft>
                <a:spcPts val="0"/>
              </a:spcAft>
              <a:buSzPts val="1400"/>
              <a:buChar char="●"/>
              <a:defRPr b="1" sz="4400">
                <a:solidFill>
                  <a:schemeClr val="lt2"/>
                </a:solidFill>
              </a:defRPr>
            </a:lvl4pPr>
            <a:lvl5pPr lvl="4" rtl="0" algn="ctr">
              <a:spcBef>
                <a:spcPts val="0"/>
              </a:spcBef>
              <a:spcAft>
                <a:spcPts val="0"/>
              </a:spcAft>
              <a:buSzPts val="1400"/>
              <a:buChar char="○"/>
              <a:defRPr b="1" sz="4400">
                <a:solidFill>
                  <a:schemeClr val="lt2"/>
                </a:solidFill>
              </a:defRPr>
            </a:lvl5pPr>
            <a:lvl6pPr lvl="5" marL="457200" rtl="0" algn="ctr">
              <a:spcBef>
                <a:spcPts val="0"/>
              </a:spcBef>
              <a:spcAft>
                <a:spcPts val="0"/>
              </a:spcAft>
              <a:buSzPts val="1400"/>
              <a:buChar char="■"/>
              <a:defRPr b="1" sz="4400">
                <a:solidFill>
                  <a:schemeClr val="lt2"/>
                </a:solidFill>
              </a:defRPr>
            </a:lvl6pPr>
            <a:lvl7pPr lvl="6" marL="914400" rtl="0" algn="ctr">
              <a:spcBef>
                <a:spcPts val="0"/>
              </a:spcBef>
              <a:spcAft>
                <a:spcPts val="0"/>
              </a:spcAft>
              <a:buSzPts val="1400"/>
              <a:buChar char="●"/>
              <a:defRPr b="1" sz="4400">
                <a:solidFill>
                  <a:schemeClr val="lt2"/>
                </a:solidFill>
              </a:defRPr>
            </a:lvl7pPr>
            <a:lvl8pPr lvl="7" marL="1371600" rtl="0" algn="ctr">
              <a:spcBef>
                <a:spcPts val="0"/>
              </a:spcBef>
              <a:spcAft>
                <a:spcPts val="0"/>
              </a:spcAft>
              <a:buSzPts val="1400"/>
              <a:buChar char="○"/>
              <a:defRPr b="1" sz="4400">
                <a:solidFill>
                  <a:schemeClr val="lt2"/>
                </a:solidFill>
              </a:defRPr>
            </a:lvl8pPr>
            <a:lvl9pPr lvl="8" marL="1828800" rtl="0" algn="ctr">
              <a:spcBef>
                <a:spcPts val="0"/>
              </a:spcBef>
              <a:spcAft>
                <a:spcPts val="0"/>
              </a:spcAft>
              <a:buSzPts val="1400"/>
              <a:buChar char="■"/>
              <a:defRPr b="1" sz="4400">
                <a:solidFill>
                  <a:schemeClr val="lt2"/>
                </a:solidFill>
              </a:defRPr>
            </a:lvl9pPr>
          </a:lstStyle>
          <a:p/>
        </p:txBody>
      </p:sp>
      <p:sp>
        <p:nvSpPr>
          <p:cNvPr id="56" name="Shape 56"/>
          <p:cNvSpPr txBox="1"/>
          <p:nvPr>
            <p:ph idx="1" type="body"/>
          </p:nvPr>
        </p:nvSpPr>
        <p:spPr>
          <a:xfrm>
            <a:off x="457200" y="1600200"/>
            <a:ext cx="8229600" cy="4525962"/>
          </a:xfrm>
          <a:prstGeom prst="rect">
            <a:avLst/>
          </a:prstGeom>
          <a:noFill/>
          <a:ln>
            <a:noFill/>
          </a:ln>
        </p:spPr>
        <p:txBody>
          <a:bodyPr anchorCtr="0" anchor="t" bIns="91425" lIns="91425" rIns="91425" wrap="square" tIns="91425"/>
          <a:lstStyle>
            <a:lvl1pPr indent="-317500" lvl="0" marL="457200" rtl="0" algn="l">
              <a:spcBef>
                <a:spcPts val="640"/>
              </a:spcBef>
              <a:spcAft>
                <a:spcPts val="0"/>
              </a:spcAft>
              <a:buClr>
                <a:schemeClr val="hlink"/>
              </a:buClr>
              <a:buSzPts val="1400"/>
              <a:buChar char="●"/>
              <a:defRPr sz="3200">
                <a:solidFill>
                  <a:schemeClr val="lt1"/>
                </a:solidFill>
              </a:defRPr>
            </a:lvl1pPr>
            <a:lvl2pPr indent="-317500" lvl="1" marL="914400" rtl="0" algn="l">
              <a:spcBef>
                <a:spcPts val="0"/>
              </a:spcBef>
              <a:spcAft>
                <a:spcPts val="0"/>
              </a:spcAft>
              <a:buClr>
                <a:schemeClr val="accent2"/>
              </a:buClr>
              <a:buSzPts val="1400"/>
              <a:buChar char="●"/>
              <a:defRPr sz="2800">
                <a:solidFill>
                  <a:schemeClr val="lt1"/>
                </a:solidFill>
              </a:defRPr>
            </a:lvl2pPr>
            <a:lvl3pPr indent="-317500" lvl="2" marL="1371600" rtl="0" algn="l">
              <a:spcBef>
                <a:spcPts val="0"/>
              </a:spcBef>
              <a:spcAft>
                <a:spcPts val="0"/>
              </a:spcAft>
              <a:buClr>
                <a:schemeClr val="lt2"/>
              </a:buClr>
              <a:buSzPts val="1400"/>
              <a:buChar char="●"/>
              <a:defRPr sz="2400">
                <a:solidFill>
                  <a:schemeClr val="lt1"/>
                </a:solidFill>
              </a:defRPr>
            </a:lvl3pPr>
            <a:lvl4pPr indent="-317500" lvl="3" marL="1828800" rtl="0" algn="l">
              <a:spcBef>
                <a:spcPts val="0"/>
              </a:spcBef>
              <a:spcAft>
                <a:spcPts val="0"/>
              </a:spcAft>
              <a:buClr>
                <a:schemeClr val="accent2"/>
              </a:buClr>
              <a:buSzPts val="1400"/>
              <a:buChar char="●"/>
              <a:defRPr sz="2000">
                <a:solidFill>
                  <a:schemeClr val="lt1"/>
                </a:solidFill>
              </a:defRPr>
            </a:lvl4pPr>
            <a:lvl5pPr indent="-317500" lvl="4" marL="2286000" rtl="0" algn="l">
              <a:spcBef>
                <a:spcPts val="0"/>
              </a:spcBef>
              <a:spcAft>
                <a:spcPts val="0"/>
              </a:spcAft>
              <a:buClr>
                <a:schemeClr val="hlink"/>
              </a:buClr>
              <a:buSzPts val="1400"/>
              <a:buChar char="●"/>
              <a:defRPr sz="2000">
                <a:solidFill>
                  <a:schemeClr val="lt1"/>
                </a:solidFill>
              </a:defRPr>
            </a:lvl5pPr>
            <a:lvl6pPr indent="-317500" lvl="5" marL="2743200" rtl="0" algn="l">
              <a:spcBef>
                <a:spcPts val="0"/>
              </a:spcBef>
              <a:spcAft>
                <a:spcPts val="0"/>
              </a:spcAft>
              <a:buClr>
                <a:schemeClr val="hlink"/>
              </a:buClr>
              <a:buSzPts val="1400"/>
              <a:buChar char="●"/>
              <a:defRPr sz="2000">
                <a:solidFill>
                  <a:schemeClr val="lt1"/>
                </a:solidFill>
              </a:defRPr>
            </a:lvl6pPr>
            <a:lvl7pPr indent="-317500" lvl="6" marL="3200400" rtl="0" algn="l">
              <a:spcBef>
                <a:spcPts val="0"/>
              </a:spcBef>
              <a:spcAft>
                <a:spcPts val="0"/>
              </a:spcAft>
              <a:buClr>
                <a:schemeClr val="hlink"/>
              </a:buClr>
              <a:buSzPts val="1400"/>
              <a:buChar char="●"/>
              <a:defRPr sz="2000">
                <a:solidFill>
                  <a:schemeClr val="lt1"/>
                </a:solidFill>
              </a:defRPr>
            </a:lvl7pPr>
            <a:lvl8pPr indent="-317500" lvl="7" marL="3657600" rtl="0" algn="l">
              <a:spcBef>
                <a:spcPts val="0"/>
              </a:spcBef>
              <a:spcAft>
                <a:spcPts val="0"/>
              </a:spcAft>
              <a:buClr>
                <a:schemeClr val="hlink"/>
              </a:buClr>
              <a:buSzPts val="1400"/>
              <a:buChar char="●"/>
              <a:defRPr sz="2000">
                <a:solidFill>
                  <a:schemeClr val="lt1"/>
                </a:solidFill>
              </a:defRPr>
            </a:lvl8pPr>
            <a:lvl9pPr indent="-317500" lvl="8" marL="4114800" rtl="0" algn="l">
              <a:spcBef>
                <a:spcPts val="0"/>
              </a:spcBef>
              <a:spcAft>
                <a:spcPts val="0"/>
              </a:spcAft>
              <a:buClr>
                <a:schemeClr val="hlink"/>
              </a:buClr>
              <a:buSzPts val="1400"/>
              <a:buChar char="●"/>
              <a:defRPr sz="2000">
                <a:solidFill>
                  <a:schemeClr val="lt1"/>
                </a:solidFill>
              </a:defRPr>
            </a:lvl9pPr>
          </a:lstStyl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72" name="Shape 72"/>
        <p:cNvGrpSpPr/>
        <p:nvPr/>
      </p:nvGrpSpPr>
      <p:grpSpPr>
        <a:xfrm>
          <a:off x="0" y="0"/>
          <a:ext cx="0" cy="0"/>
          <a:chOff x="0" y="0"/>
          <a:chExt cx="0" cy="0"/>
        </a:xfrm>
      </p:grpSpPr>
      <p:sp>
        <p:nvSpPr>
          <p:cNvPr id="73" name="Shape 73"/>
          <p:cNvSpPr txBox="1"/>
          <p:nvPr>
            <p:ph type="ctrTitle"/>
          </p:nvPr>
        </p:nvSpPr>
        <p:spPr>
          <a:xfrm>
            <a:off x="685800" y="1736725"/>
            <a:ext cx="7772400" cy="1920875"/>
          </a:xfrm>
          <a:prstGeom prst="rect">
            <a:avLst/>
          </a:prstGeom>
          <a:noFill/>
          <a:ln>
            <a:noFill/>
          </a:ln>
        </p:spPr>
        <p:txBody>
          <a:bodyPr anchorCtr="0" anchor="t" bIns="91425" lIns="91425" rIns="91425" wrap="square" tIns="91425"/>
          <a:lstStyle>
            <a:lvl1pPr indent="-88900" lvl="0" marL="0" marR="0" rtl="0" algn="ctr">
              <a:spcBef>
                <a:spcPts val="0"/>
              </a:spcBef>
              <a:spcAft>
                <a:spcPts val="0"/>
              </a:spcAft>
              <a:buSzPts val="1400"/>
              <a:buChar char="●"/>
              <a:defRPr b="1" i="0" sz="6000" u="none" cap="none" strike="noStrike">
                <a:solidFill>
                  <a:schemeClr val="lt2"/>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74" name="Shape 74"/>
          <p:cNvSpPr txBox="1"/>
          <p:nvPr>
            <p:ph idx="1" type="subTitle"/>
          </p:nvPr>
        </p:nvSpPr>
        <p:spPr>
          <a:xfrm>
            <a:off x="1371600" y="3886200"/>
            <a:ext cx="6400800" cy="1752600"/>
          </a:xfrm>
          <a:prstGeom prst="rect">
            <a:avLst/>
          </a:prstGeom>
          <a:noFill/>
          <a:ln>
            <a:noFill/>
          </a:ln>
        </p:spPr>
        <p:txBody>
          <a:bodyPr anchorCtr="0" anchor="t" bIns="91425" lIns="91425" rIns="91425" wrap="square" tIns="91425"/>
          <a:lstStyle>
            <a:lvl1pPr indent="0" lvl="0" marL="0" marR="0" rtl="0" algn="ctr">
              <a:spcBef>
                <a:spcPts val="640"/>
              </a:spcBef>
              <a:spcAft>
                <a:spcPts val="0"/>
              </a:spcAft>
              <a:buClr>
                <a:schemeClr val="hlink"/>
              </a:buClr>
              <a:buSzPts val="1400"/>
              <a:buFont typeface="Arial"/>
              <a:buNone/>
              <a:defRPr b="0" i="0" sz="3200" u="none" cap="none" strike="noStrike">
                <a:solidFill>
                  <a:schemeClr val="lt1"/>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vertTx">
  <p:cSld name="VERTICAL_TEXT">
    <p:spTree>
      <p:nvGrpSpPr>
        <p:cNvPr id="27" name="Shape 27"/>
        <p:cNvGrpSpPr/>
        <p:nvPr/>
      </p:nvGrpSpPr>
      <p:grpSpPr>
        <a:xfrm>
          <a:off x="0" y="0"/>
          <a:ext cx="0" cy="0"/>
          <a:chOff x="0" y="0"/>
          <a:chExt cx="0" cy="0"/>
        </a:xfrm>
      </p:grpSpPr>
      <p:sp>
        <p:nvSpPr>
          <p:cNvPr id="28" name="Shape 28"/>
          <p:cNvSpPr txBox="1"/>
          <p:nvPr>
            <p:ph type="title"/>
          </p:nvPr>
        </p:nvSpPr>
        <p:spPr>
          <a:xfrm>
            <a:off x="457200" y="274637"/>
            <a:ext cx="8229600" cy="1143000"/>
          </a:xfrm>
          <a:prstGeom prst="rect">
            <a:avLst/>
          </a:prstGeom>
          <a:noFill/>
          <a:ln>
            <a:noFill/>
          </a:ln>
        </p:spPr>
        <p:txBody>
          <a:bodyPr anchorCtr="0" anchor="t" bIns="91425" lIns="91425" rIns="91425" wrap="square" tIns="91425"/>
          <a:lstStyle>
            <a:lvl1pPr lvl="0" rtl="0" algn="ctr">
              <a:spcBef>
                <a:spcPts val="0"/>
              </a:spcBef>
              <a:spcAft>
                <a:spcPts val="0"/>
              </a:spcAft>
              <a:buSzPts val="1400"/>
              <a:buChar char="●"/>
              <a:defRPr b="1" sz="4400">
                <a:solidFill>
                  <a:schemeClr val="lt2"/>
                </a:solidFill>
              </a:defRPr>
            </a:lvl1pPr>
            <a:lvl2pPr lvl="1" rtl="0" algn="ctr">
              <a:spcBef>
                <a:spcPts val="0"/>
              </a:spcBef>
              <a:spcAft>
                <a:spcPts val="0"/>
              </a:spcAft>
              <a:buSzPts val="1400"/>
              <a:buChar char="○"/>
              <a:defRPr b="1" sz="4400">
                <a:solidFill>
                  <a:schemeClr val="lt2"/>
                </a:solidFill>
              </a:defRPr>
            </a:lvl2pPr>
            <a:lvl3pPr lvl="2" rtl="0" algn="ctr">
              <a:spcBef>
                <a:spcPts val="0"/>
              </a:spcBef>
              <a:spcAft>
                <a:spcPts val="0"/>
              </a:spcAft>
              <a:buSzPts val="1400"/>
              <a:buChar char="■"/>
              <a:defRPr b="1" sz="4400">
                <a:solidFill>
                  <a:schemeClr val="lt2"/>
                </a:solidFill>
              </a:defRPr>
            </a:lvl3pPr>
            <a:lvl4pPr lvl="3" rtl="0" algn="ctr">
              <a:spcBef>
                <a:spcPts val="0"/>
              </a:spcBef>
              <a:spcAft>
                <a:spcPts val="0"/>
              </a:spcAft>
              <a:buSzPts val="1400"/>
              <a:buChar char="●"/>
              <a:defRPr b="1" sz="4400">
                <a:solidFill>
                  <a:schemeClr val="lt2"/>
                </a:solidFill>
              </a:defRPr>
            </a:lvl4pPr>
            <a:lvl5pPr lvl="4" rtl="0" algn="ctr">
              <a:spcBef>
                <a:spcPts val="0"/>
              </a:spcBef>
              <a:spcAft>
                <a:spcPts val="0"/>
              </a:spcAft>
              <a:buSzPts val="1400"/>
              <a:buChar char="○"/>
              <a:defRPr b="1" sz="4400">
                <a:solidFill>
                  <a:schemeClr val="lt2"/>
                </a:solidFill>
              </a:defRPr>
            </a:lvl5pPr>
            <a:lvl6pPr lvl="5" marL="457200" rtl="0" algn="ctr">
              <a:spcBef>
                <a:spcPts val="0"/>
              </a:spcBef>
              <a:spcAft>
                <a:spcPts val="0"/>
              </a:spcAft>
              <a:buSzPts val="1400"/>
              <a:buChar char="■"/>
              <a:defRPr b="1" sz="4400">
                <a:solidFill>
                  <a:schemeClr val="lt2"/>
                </a:solidFill>
              </a:defRPr>
            </a:lvl6pPr>
            <a:lvl7pPr lvl="6" marL="914400" rtl="0" algn="ctr">
              <a:spcBef>
                <a:spcPts val="0"/>
              </a:spcBef>
              <a:spcAft>
                <a:spcPts val="0"/>
              </a:spcAft>
              <a:buSzPts val="1400"/>
              <a:buChar char="●"/>
              <a:defRPr b="1" sz="4400">
                <a:solidFill>
                  <a:schemeClr val="lt2"/>
                </a:solidFill>
              </a:defRPr>
            </a:lvl7pPr>
            <a:lvl8pPr lvl="7" marL="1371600" rtl="0" algn="ctr">
              <a:spcBef>
                <a:spcPts val="0"/>
              </a:spcBef>
              <a:spcAft>
                <a:spcPts val="0"/>
              </a:spcAft>
              <a:buSzPts val="1400"/>
              <a:buChar char="○"/>
              <a:defRPr b="1" sz="4400">
                <a:solidFill>
                  <a:schemeClr val="lt2"/>
                </a:solidFill>
              </a:defRPr>
            </a:lvl8pPr>
            <a:lvl9pPr lvl="8" marL="1828800" rtl="0" algn="ctr">
              <a:spcBef>
                <a:spcPts val="0"/>
              </a:spcBef>
              <a:spcAft>
                <a:spcPts val="0"/>
              </a:spcAft>
              <a:buSzPts val="1400"/>
              <a:buChar char="■"/>
              <a:defRPr b="1" sz="4400">
                <a:solidFill>
                  <a:schemeClr val="lt2"/>
                </a:solidFill>
              </a:defRPr>
            </a:lvl9pPr>
          </a:lstStyle>
          <a:p/>
        </p:txBody>
      </p:sp>
      <p:sp>
        <p:nvSpPr>
          <p:cNvPr id="29" name="Shape 29"/>
          <p:cNvSpPr txBox="1"/>
          <p:nvPr>
            <p:ph idx="1" type="body"/>
          </p:nvPr>
        </p:nvSpPr>
        <p:spPr>
          <a:xfrm rot="5400000">
            <a:off x="2309019" y="-251619"/>
            <a:ext cx="4525962" cy="8229600"/>
          </a:xfrm>
          <a:prstGeom prst="rect">
            <a:avLst/>
          </a:prstGeom>
          <a:noFill/>
          <a:ln>
            <a:noFill/>
          </a:ln>
        </p:spPr>
        <p:txBody>
          <a:bodyPr anchorCtr="0" anchor="t" bIns="91425" lIns="91425" rIns="91425" wrap="square" tIns="91425"/>
          <a:lstStyle>
            <a:lvl1pPr indent="-317500" lvl="0" marL="457200" rtl="0" algn="l">
              <a:spcBef>
                <a:spcPts val="640"/>
              </a:spcBef>
              <a:spcAft>
                <a:spcPts val="0"/>
              </a:spcAft>
              <a:buClr>
                <a:schemeClr val="hlink"/>
              </a:buClr>
              <a:buSzPts val="1400"/>
              <a:buChar char="●"/>
              <a:defRPr sz="3200">
                <a:solidFill>
                  <a:schemeClr val="lt1"/>
                </a:solidFill>
              </a:defRPr>
            </a:lvl1pPr>
            <a:lvl2pPr indent="-317500" lvl="1" marL="914400" rtl="0" algn="l">
              <a:spcBef>
                <a:spcPts val="0"/>
              </a:spcBef>
              <a:spcAft>
                <a:spcPts val="0"/>
              </a:spcAft>
              <a:buClr>
                <a:schemeClr val="accent2"/>
              </a:buClr>
              <a:buSzPts val="1400"/>
              <a:buChar char="●"/>
              <a:defRPr sz="2800">
                <a:solidFill>
                  <a:schemeClr val="lt1"/>
                </a:solidFill>
              </a:defRPr>
            </a:lvl2pPr>
            <a:lvl3pPr indent="-317500" lvl="2" marL="1371600" rtl="0" algn="l">
              <a:spcBef>
                <a:spcPts val="0"/>
              </a:spcBef>
              <a:spcAft>
                <a:spcPts val="0"/>
              </a:spcAft>
              <a:buClr>
                <a:schemeClr val="lt2"/>
              </a:buClr>
              <a:buSzPts val="1400"/>
              <a:buChar char="●"/>
              <a:defRPr sz="2400">
                <a:solidFill>
                  <a:schemeClr val="lt1"/>
                </a:solidFill>
              </a:defRPr>
            </a:lvl3pPr>
            <a:lvl4pPr indent="-317500" lvl="3" marL="1828800" rtl="0" algn="l">
              <a:spcBef>
                <a:spcPts val="0"/>
              </a:spcBef>
              <a:spcAft>
                <a:spcPts val="0"/>
              </a:spcAft>
              <a:buClr>
                <a:schemeClr val="accent2"/>
              </a:buClr>
              <a:buSzPts val="1400"/>
              <a:buChar char="●"/>
              <a:defRPr sz="2000">
                <a:solidFill>
                  <a:schemeClr val="lt1"/>
                </a:solidFill>
              </a:defRPr>
            </a:lvl4pPr>
            <a:lvl5pPr indent="-317500" lvl="4" marL="2286000" rtl="0" algn="l">
              <a:spcBef>
                <a:spcPts val="0"/>
              </a:spcBef>
              <a:spcAft>
                <a:spcPts val="0"/>
              </a:spcAft>
              <a:buClr>
                <a:schemeClr val="hlink"/>
              </a:buClr>
              <a:buSzPts val="1400"/>
              <a:buChar char="●"/>
              <a:defRPr sz="2000">
                <a:solidFill>
                  <a:schemeClr val="lt1"/>
                </a:solidFill>
              </a:defRPr>
            </a:lvl5pPr>
            <a:lvl6pPr indent="-317500" lvl="5" marL="2743200" rtl="0" algn="l">
              <a:spcBef>
                <a:spcPts val="0"/>
              </a:spcBef>
              <a:spcAft>
                <a:spcPts val="0"/>
              </a:spcAft>
              <a:buClr>
                <a:schemeClr val="hlink"/>
              </a:buClr>
              <a:buSzPts val="1400"/>
              <a:buChar char="●"/>
              <a:defRPr sz="2000">
                <a:solidFill>
                  <a:schemeClr val="lt1"/>
                </a:solidFill>
              </a:defRPr>
            </a:lvl6pPr>
            <a:lvl7pPr indent="-317500" lvl="6" marL="3200400" rtl="0" algn="l">
              <a:spcBef>
                <a:spcPts val="0"/>
              </a:spcBef>
              <a:spcAft>
                <a:spcPts val="0"/>
              </a:spcAft>
              <a:buClr>
                <a:schemeClr val="hlink"/>
              </a:buClr>
              <a:buSzPts val="1400"/>
              <a:buChar char="●"/>
              <a:defRPr sz="2000">
                <a:solidFill>
                  <a:schemeClr val="lt1"/>
                </a:solidFill>
              </a:defRPr>
            </a:lvl7pPr>
            <a:lvl8pPr indent="-317500" lvl="7" marL="3657600" rtl="0" algn="l">
              <a:spcBef>
                <a:spcPts val="0"/>
              </a:spcBef>
              <a:spcAft>
                <a:spcPts val="0"/>
              </a:spcAft>
              <a:buClr>
                <a:schemeClr val="hlink"/>
              </a:buClr>
              <a:buSzPts val="1400"/>
              <a:buChar char="●"/>
              <a:defRPr sz="2000">
                <a:solidFill>
                  <a:schemeClr val="lt1"/>
                </a:solidFill>
              </a:defRPr>
            </a:lvl8pPr>
            <a:lvl9pPr indent="-317500" lvl="8" marL="4114800" rtl="0" algn="l">
              <a:spcBef>
                <a:spcPts val="0"/>
              </a:spcBef>
              <a:spcAft>
                <a:spcPts val="0"/>
              </a:spcAft>
              <a:buClr>
                <a:schemeClr val="hlink"/>
              </a:buClr>
              <a:buSzPts val="1400"/>
              <a:buChar char="●"/>
              <a:defRPr sz="2000">
                <a:solidFill>
                  <a:schemeClr val="lt1"/>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picTx">
  <p:cSld name="PICTURE_WITH_CAPTION_TEXT">
    <p:spTree>
      <p:nvGrpSpPr>
        <p:cNvPr id="30" name="Shape 30"/>
        <p:cNvGrpSpPr/>
        <p:nvPr/>
      </p:nvGrpSpPr>
      <p:grpSpPr>
        <a:xfrm>
          <a:off x="0" y="0"/>
          <a:ext cx="0" cy="0"/>
          <a:chOff x="0" y="0"/>
          <a:chExt cx="0" cy="0"/>
        </a:xfrm>
      </p:grpSpPr>
      <p:sp>
        <p:nvSpPr>
          <p:cNvPr id="31" name="Shape 31"/>
          <p:cNvSpPr txBox="1"/>
          <p:nvPr>
            <p:ph type="title"/>
          </p:nvPr>
        </p:nvSpPr>
        <p:spPr>
          <a:xfrm>
            <a:off x="1792288" y="4800600"/>
            <a:ext cx="5486400" cy="566738"/>
          </a:xfrm>
          <a:prstGeom prst="rect">
            <a:avLst/>
          </a:prstGeom>
          <a:noFill/>
          <a:ln>
            <a:noFill/>
          </a:ln>
        </p:spPr>
        <p:txBody>
          <a:bodyPr anchorCtr="0" anchor="b" bIns="91425" lIns="91425"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2" name="Shape 32"/>
          <p:cNvSpPr/>
          <p:nvPr>
            <p:ph idx="2" type="pic"/>
          </p:nvPr>
        </p:nvSpPr>
        <p:spPr>
          <a:xfrm>
            <a:off x="1792288" y="612775"/>
            <a:ext cx="5486400" cy="4114800"/>
          </a:xfrm>
          <a:prstGeom prst="rect">
            <a:avLst/>
          </a:prstGeom>
          <a:noFill/>
          <a:ln>
            <a:noFill/>
          </a:ln>
        </p:spPr>
        <p:txBody>
          <a:bodyPr anchorCtr="0" anchor="t" bIns="91425" lIns="91425" rIns="91425" wrap="square" tIns="91425"/>
          <a:lstStyle>
            <a:lvl1pPr indent="0" lvl="0" marL="0" marR="0" rtl="0" algn="l">
              <a:spcBef>
                <a:spcPts val="0"/>
              </a:spcBef>
              <a:spcAft>
                <a:spcPts val="0"/>
              </a:spcAft>
              <a:buClr>
                <a:schemeClr val="lt1"/>
              </a:buClr>
              <a:buSzPts val="1400"/>
              <a:buFont typeface="Arial"/>
              <a:buNone/>
              <a:defRPr b="0" i="0" sz="3200" u="none" cap="none" strike="noStrike">
                <a:solidFill>
                  <a:schemeClr val="lt1"/>
                </a:solidFill>
                <a:latin typeface="Arial"/>
                <a:ea typeface="Arial"/>
                <a:cs typeface="Arial"/>
                <a:sym typeface="Arial"/>
              </a:defRPr>
            </a:lvl1pPr>
            <a:lvl2pPr indent="0" lvl="1" marL="457200" marR="0" rtl="0" algn="l">
              <a:spcBef>
                <a:spcPts val="0"/>
              </a:spcBef>
              <a:spcAft>
                <a:spcPts val="0"/>
              </a:spcAft>
              <a:buClr>
                <a:schemeClr val="lt1"/>
              </a:buClr>
              <a:buSzPts val="1400"/>
              <a:buFont typeface="Arial"/>
              <a:buNone/>
              <a:defRPr b="0" i="0" sz="2800" u="none" cap="none" strike="noStrike">
                <a:solidFill>
                  <a:schemeClr val="lt1"/>
                </a:solidFill>
                <a:latin typeface="Arial"/>
                <a:ea typeface="Arial"/>
                <a:cs typeface="Arial"/>
                <a:sym typeface="Arial"/>
              </a:defRPr>
            </a:lvl2pPr>
            <a:lvl3pPr indent="0" lvl="2" marL="914400" marR="0" rtl="0" algn="l">
              <a:spcBef>
                <a:spcPts val="0"/>
              </a:spcBef>
              <a:spcAft>
                <a:spcPts val="0"/>
              </a:spcAft>
              <a:buClr>
                <a:schemeClr val="lt1"/>
              </a:buClr>
              <a:buSzPts val="1400"/>
              <a:buFont typeface="Arial"/>
              <a:buNone/>
              <a:defRPr b="0" i="0" sz="2400" u="none" cap="none" strike="noStrike">
                <a:solidFill>
                  <a:schemeClr val="lt1"/>
                </a:solidFill>
                <a:latin typeface="Arial"/>
                <a:ea typeface="Arial"/>
                <a:cs typeface="Arial"/>
                <a:sym typeface="Arial"/>
              </a:defRPr>
            </a:lvl3pPr>
            <a:lvl4pPr indent="0" lvl="3" marL="13716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4pPr>
            <a:lvl5pPr indent="0" lvl="4" marL="18288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5pPr>
            <a:lvl6pPr indent="0" lvl="5" marL="22860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6pPr>
            <a:lvl7pPr indent="0" lvl="6" marL="27432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7pPr>
            <a:lvl8pPr indent="0" lvl="7" marL="32004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8pPr>
            <a:lvl9pPr indent="0" lvl="8" marL="3657600" marR="0" rtl="0" algn="l">
              <a:spcBef>
                <a:spcPts val="0"/>
              </a:spcBef>
              <a:spcAft>
                <a:spcPts val="0"/>
              </a:spcAft>
              <a:buClr>
                <a:schemeClr val="lt1"/>
              </a:buClr>
              <a:buSzPts val="1400"/>
              <a:buFont typeface="Arial"/>
              <a:buNone/>
              <a:defRPr b="0" i="0" sz="2000" u="none" cap="none" strike="noStrike">
                <a:solidFill>
                  <a:schemeClr val="lt1"/>
                </a:solidFill>
                <a:latin typeface="Arial"/>
                <a:ea typeface="Arial"/>
                <a:cs typeface="Arial"/>
                <a:sym typeface="Arial"/>
              </a:defRPr>
            </a:lvl9pPr>
          </a:lstStyle>
          <a:p/>
        </p:txBody>
      </p:sp>
      <p:sp>
        <p:nvSpPr>
          <p:cNvPr id="33" name="Shape 33"/>
          <p:cNvSpPr txBox="1"/>
          <p:nvPr>
            <p:ph idx="1" type="body"/>
          </p:nvPr>
        </p:nvSpPr>
        <p:spPr>
          <a:xfrm>
            <a:off x="1792288" y="5367338"/>
            <a:ext cx="5486400" cy="804862"/>
          </a:xfrm>
          <a:prstGeom prst="rect">
            <a:avLst/>
          </a:prstGeom>
          <a:noFill/>
          <a:ln>
            <a:noFill/>
          </a:ln>
        </p:spPr>
        <p:txBody>
          <a:bodyPr anchorCtr="0" anchor="t" bIns="91425" lIns="91425" rIns="91425" wrap="square" tIns="91425"/>
          <a:lstStyle>
            <a:lvl1pPr indent="-228600" lvl="0" marL="457200" rtl="0">
              <a:spcBef>
                <a:spcPts val="640"/>
              </a:spcBef>
              <a:spcAft>
                <a:spcPts val="0"/>
              </a:spcAft>
              <a:buSzPts val="1400"/>
              <a:buNone/>
              <a:defRPr sz="1400"/>
            </a:lvl1pPr>
            <a:lvl2pPr indent="-228600" lvl="1" marL="914400" rtl="0">
              <a:spcBef>
                <a:spcPts val="0"/>
              </a:spcBef>
              <a:spcAft>
                <a:spcPts val="0"/>
              </a:spcAft>
              <a:buSzPts val="1400"/>
              <a:buNone/>
              <a:defRPr sz="1200"/>
            </a:lvl2pPr>
            <a:lvl3pPr indent="-228600" lvl="2" marL="1371600" rtl="0">
              <a:spcBef>
                <a:spcPts val="0"/>
              </a:spcBef>
              <a:spcAft>
                <a:spcPts val="0"/>
              </a:spcAft>
              <a:buSzPts val="1400"/>
              <a:buNone/>
              <a:defRPr sz="1000"/>
            </a:lvl3pPr>
            <a:lvl4pPr indent="-228600" lvl="3" marL="1828800" rtl="0">
              <a:spcBef>
                <a:spcPts val="0"/>
              </a:spcBef>
              <a:spcAft>
                <a:spcPts val="0"/>
              </a:spcAft>
              <a:buSzPts val="1400"/>
              <a:buNone/>
              <a:defRPr sz="900"/>
            </a:lvl4pPr>
            <a:lvl5pPr indent="-228600" lvl="4" marL="2286000" rtl="0">
              <a:spcBef>
                <a:spcPts val="0"/>
              </a:spcBef>
              <a:spcAft>
                <a:spcPts val="0"/>
              </a:spcAft>
              <a:buSzPts val="1400"/>
              <a:buNone/>
              <a:defRPr sz="900"/>
            </a:lvl5pPr>
            <a:lvl6pPr indent="-228600" lvl="5" marL="2743200" rtl="0">
              <a:spcBef>
                <a:spcPts val="0"/>
              </a:spcBef>
              <a:spcAft>
                <a:spcPts val="0"/>
              </a:spcAft>
              <a:buSzPts val="1400"/>
              <a:buNone/>
              <a:defRPr sz="900"/>
            </a:lvl6pPr>
            <a:lvl7pPr indent="-228600" lvl="6" marL="3200400" rtl="0">
              <a:spcBef>
                <a:spcPts val="0"/>
              </a:spcBef>
              <a:spcAft>
                <a:spcPts val="0"/>
              </a:spcAft>
              <a:buSzPts val="1400"/>
              <a:buNone/>
              <a:defRPr sz="900"/>
            </a:lvl7pPr>
            <a:lvl8pPr indent="-228600" lvl="7" marL="3657600" rtl="0">
              <a:spcBef>
                <a:spcPts val="0"/>
              </a:spcBef>
              <a:spcAft>
                <a:spcPts val="0"/>
              </a:spcAft>
              <a:buSzPts val="1400"/>
              <a:buNone/>
              <a:defRPr sz="900"/>
            </a:lvl8pPr>
            <a:lvl9pPr indent="-228600" lvl="8" marL="4114800" rtl="0">
              <a:spcBef>
                <a:spcPts val="0"/>
              </a:spcBef>
              <a:spcAft>
                <a:spcPts val="0"/>
              </a:spcAft>
              <a:buSzPts val="1400"/>
              <a:buNone/>
              <a:defRPr sz="900"/>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objTx">
  <p:cSld name="OBJECT_WITH_CAPTION_TEXT">
    <p:spTree>
      <p:nvGrpSpPr>
        <p:cNvPr id="34" name="Shape 34"/>
        <p:cNvGrpSpPr/>
        <p:nvPr/>
      </p:nvGrpSpPr>
      <p:grpSpPr>
        <a:xfrm>
          <a:off x="0" y="0"/>
          <a:ext cx="0" cy="0"/>
          <a:chOff x="0" y="0"/>
          <a:chExt cx="0" cy="0"/>
        </a:xfrm>
      </p:grpSpPr>
      <p:sp>
        <p:nvSpPr>
          <p:cNvPr id="35" name="Shape 35"/>
          <p:cNvSpPr txBox="1"/>
          <p:nvPr>
            <p:ph type="title"/>
          </p:nvPr>
        </p:nvSpPr>
        <p:spPr>
          <a:xfrm>
            <a:off x="457200" y="273050"/>
            <a:ext cx="3008313" cy="1162050"/>
          </a:xfrm>
          <a:prstGeom prst="rect">
            <a:avLst/>
          </a:prstGeom>
          <a:noFill/>
          <a:ln>
            <a:noFill/>
          </a:ln>
        </p:spPr>
        <p:txBody>
          <a:bodyPr anchorCtr="0" anchor="b" bIns="91425" lIns="91425" rIns="91425" wrap="square" tIns="91425"/>
          <a:lstStyle>
            <a:lvl1pPr lvl="0" rtl="0" algn="l">
              <a:spcBef>
                <a:spcPts val="0"/>
              </a:spcBef>
              <a:spcAft>
                <a:spcPts val="0"/>
              </a:spcAft>
              <a:buSzPts val="1400"/>
              <a:buChar char="●"/>
              <a:defRPr b="1" sz="2000"/>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36" name="Shape 36"/>
          <p:cNvSpPr txBox="1"/>
          <p:nvPr>
            <p:ph idx="1" type="body"/>
          </p:nvPr>
        </p:nvSpPr>
        <p:spPr>
          <a:xfrm>
            <a:off x="3575050" y="273050"/>
            <a:ext cx="5111750" cy="5853113"/>
          </a:xfrm>
          <a:prstGeom prst="rect">
            <a:avLst/>
          </a:prstGeom>
          <a:noFill/>
          <a:ln>
            <a:noFill/>
          </a:ln>
        </p:spPr>
        <p:txBody>
          <a:bodyPr anchorCtr="0" anchor="t" bIns="91425" lIns="91425" rIns="91425" wrap="square" tIns="91425"/>
          <a:lstStyle>
            <a:lvl1pPr indent="-317500" lvl="0" marL="457200" rtl="0">
              <a:spcBef>
                <a:spcPts val="640"/>
              </a:spcBef>
              <a:spcAft>
                <a:spcPts val="0"/>
              </a:spcAft>
              <a:buSzPts val="1400"/>
              <a:buChar char="●"/>
              <a:defRPr sz="3200"/>
            </a:lvl1pPr>
            <a:lvl2pPr indent="-317500" lvl="1" marL="914400" rtl="0">
              <a:spcBef>
                <a:spcPts val="0"/>
              </a:spcBef>
              <a:spcAft>
                <a:spcPts val="0"/>
              </a:spcAft>
              <a:buSzPts val="1400"/>
              <a:buChar char="●"/>
              <a:defRPr sz="2800"/>
            </a:lvl2pPr>
            <a:lvl3pPr indent="-317500" lvl="2" marL="1371600" rtl="0">
              <a:spcBef>
                <a:spcPts val="0"/>
              </a:spcBef>
              <a:spcAft>
                <a:spcPts val="0"/>
              </a:spcAft>
              <a:buSzPts val="1400"/>
              <a:buChar char="●"/>
              <a:defRPr sz="2400"/>
            </a:lvl3pPr>
            <a:lvl4pPr indent="-317500" lvl="3" marL="1828800" rtl="0">
              <a:spcBef>
                <a:spcPts val="0"/>
              </a:spcBef>
              <a:spcAft>
                <a:spcPts val="0"/>
              </a:spcAft>
              <a:buSzPts val="1400"/>
              <a:buChar char="●"/>
              <a:defRPr sz="2000"/>
            </a:lvl4pPr>
            <a:lvl5pPr indent="-317500" lvl="4" marL="2286000" rtl="0">
              <a:spcBef>
                <a:spcPts val="0"/>
              </a:spcBef>
              <a:spcAft>
                <a:spcPts val="0"/>
              </a:spcAft>
              <a:buSzPts val="1400"/>
              <a:buChar char="●"/>
              <a:defRPr sz="2000"/>
            </a:lvl5pPr>
            <a:lvl6pPr indent="-317500" lvl="5" marL="2743200" rtl="0">
              <a:spcBef>
                <a:spcPts val="0"/>
              </a:spcBef>
              <a:spcAft>
                <a:spcPts val="0"/>
              </a:spcAft>
              <a:buSzPts val="1400"/>
              <a:buChar char="●"/>
              <a:defRPr sz="2000"/>
            </a:lvl6pPr>
            <a:lvl7pPr indent="-317500" lvl="6" marL="3200400" rtl="0">
              <a:spcBef>
                <a:spcPts val="0"/>
              </a:spcBef>
              <a:spcAft>
                <a:spcPts val="0"/>
              </a:spcAft>
              <a:buSzPts val="1400"/>
              <a:buChar char="●"/>
              <a:defRPr sz="2000"/>
            </a:lvl7pPr>
            <a:lvl8pPr indent="-317500" lvl="7" marL="3657600" rtl="0">
              <a:spcBef>
                <a:spcPts val="0"/>
              </a:spcBef>
              <a:spcAft>
                <a:spcPts val="0"/>
              </a:spcAft>
              <a:buSzPts val="1400"/>
              <a:buChar char="●"/>
              <a:defRPr sz="2000"/>
            </a:lvl8pPr>
            <a:lvl9pPr indent="-317500" lvl="8" marL="4114800" rtl="0">
              <a:spcBef>
                <a:spcPts val="0"/>
              </a:spcBef>
              <a:spcAft>
                <a:spcPts val="0"/>
              </a:spcAft>
              <a:buSzPts val="1400"/>
              <a:buChar char="●"/>
              <a:defRPr sz="2000"/>
            </a:lvl9pPr>
          </a:lstStyle>
          <a:p/>
        </p:txBody>
      </p:sp>
      <p:sp>
        <p:nvSpPr>
          <p:cNvPr id="37" name="Shape 37"/>
          <p:cNvSpPr txBox="1"/>
          <p:nvPr>
            <p:ph idx="2" type="body"/>
          </p:nvPr>
        </p:nvSpPr>
        <p:spPr>
          <a:xfrm>
            <a:off x="457200" y="1435100"/>
            <a:ext cx="3008313" cy="4691063"/>
          </a:xfrm>
          <a:prstGeom prst="rect">
            <a:avLst/>
          </a:prstGeom>
          <a:noFill/>
          <a:ln>
            <a:noFill/>
          </a:ln>
        </p:spPr>
        <p:txBody>
          <a:bodyPr anchorCtr="0" anchor="t" bIns="91425" lIns="91425" rIns="91425" wrap="square" tIns="91425"/>
          <a:lstStyle>
            <a:lvl1pPr indent="-228600" lvl="0" marL="457200" rtl="0">
              <a:spcBef>
                <a:spcPts val="640"/>
              </a:spcBef>
              <a:spcAft>
                <a:spcPts val="0"/>
              </a:spcAft>
              <a:buSzPts val="1400"/>
              <a:buNone/>
              <a:defRPr sz="1400"/>
            </a:lvl1pPr>
            <a:lvl2pPr indent="-228600" lvl="1" marL="914400" rtl="0">
              <a:spcBef>
                <a:spcPts val="0"/>
              </a:spcBef>
              <a:spcAft>
                <a:spcPts val="0"/>
              </a:spcAft>
              <a:buSzPts val="1400"/>
              <a:buNone/>
              <a:defRPr sz="1200"/>
            </a:lvl2pPr>
            <a:lvl3pPr indent="-228600" lvl="2" marL="1371600" rtl="0">
              <a:spcBef>
                <a:spcPts val="0"/>
              </a:spcBef>
              <a:spcAft>
                <a:spcPts val="0"/>
              </a:spcAft>
              <a:buSzPts val="1400"/>
              <a:buNone/>
              <a:defRPr sz="1000"/>
            </a:lvl3pPr>
            <a:lvl4pPr indent="-228600" lvl="3" marL="1828800" rtl="0">
              <a:spcBef>
                <a:spcPts val="0"/>
              </a:spcBef>
              <a:spcAft>
                <a:spcPts val="0"/>
              </a:spcAft>
              <a:buSzPts val="1400"/>
              <a:buNone/>
              <a:defRPr sz="900"/>
            </a:lvl4pPr>
            <a:lvl5pPr indent="-228600" lvl="4" marL="2286000" rtl="0">
              <a:spcBef>
                <a:spcPts val="0"/>
              </a:spcBef>
              <a:spcAft>
                <a:spcPts val="0"/>
              </a:spcAft>
              <a:buSzPts val="1400"/>
              <a:buNone/>
              <a:defRPr sz="900"/>
            </a:lvl5pPr>
            <a:lvl6pPr indent="-228600" lvl="5" marL="2743200" rtl="0">
              <a:spcBef>
                <a:spcPts val="0"/>
              </a:spcBef>
              <a:spcAft>
                <a:spcPts val="0"/>
              </a:spcAft>
              <a:buSzPts val="1400"/>
              <a:buNone/>
              <a:defRPr sz="900"/>
            </a:lvl6pPr>
            <a:lvl7pPr indent="-228600" lvl="6" marL="3200400" rtl="0">
              <a:spcBef>
                <a:spcPts val="0"/>
              </a:spcBef>
              <a:spcAft>
                <a:spcPts val="0"/>
              </a:spcAft>
              <a:buSzPts val="1400"/>
              <a:buNone/>
              <a:defRPr sz="900"/>
            </a:lvl7pPr>
            <a:lvl8pPr indent="-228600" lvl="7" marL="3657600" rtl="0">
              <a:spcBef>
                <a:spcPts val="0"/>
              </a:spcBef>
              <a:spcAft>
                <a:spcPts val="0"/>
              </a:spcAft>
              <a:buSzPts val="1400"/>
              <a:buNone/>
              <a:defRPr sz="900"/>
            </a:lvl8pPr>
            <a:lvl9pPr indent="-228600" lvl="8" marL="4114800" rtl="0">
              <a:spcBef>
                <a:spcPts val="0"/>
              </a:spcBef>
              <a:spcAft>
                <a:spcPts val="0"/>
              </a:spcAft>
              <a:buSzPts val="1400"/>
              <a:buNone/>
              <a:defRPr sz="900"/>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38" name="Shape 38"/>
        <p:cNvGrpSpPr/>
        <p:nvPr/>
      </p:nvGrpSpPr>
      <p:grpSpPr>
        <a:xfrm>
          <a:off x="0" y="0"/>
          <a:ext cx="0" cy="0"/>
          <a:chOff x="0" y="0"/>
          <a:chExt cx="0" cy="0"/>
        </a:xfrm>
      </p:grpSpPr>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Only">
  <p:cSld name="Title only">
    <p:spTree>
      <p:nvGrpSpPr>
        <p:cNvPr id="39" name="Shape 39"/>
        <p:cNvGrpSpPr/>
        <p:nvPr/>
      </p:nvGrpSpPr>
      <p:grpSpPr>
        <a:xfrm>
          <a:off x="0" y="0"/>
          <a:ext cx="0" cy="0"/>
          <a:chOff x="0" y="0"/>
          <a:chExt cx="0" cy="0"/>
        </a:xfrm>
      </p:grpSpPr>
      <p:sp>
        <p:nvSpPr>
          <p:cNvPr id="40" name="Shape 40"/>
          <p:cNvSpPr txBox="1"/>
          <p:nvPr>
            <p:ph type="title"/>
          </p:nvPr>
        </p:nvSpPr>
        <p:spPr>
          <a:xfrm>
            <a:off x="457200" y="274637"/>
            <a:ext cx="8229600" cy="1143000"/>
          </a:xfrm>
          <a:prstGeom prst="rect">
            <a:avLst/>
          </a:prstGeom>
          <a:noFill/>
          <a:ln>
            <a:noFill/>
          </a:ln>
        </p:spPr>
        <p:txBody>
          <a:bodyPr anchorCtr="0" anchor="t" bIns="91425" lIns="91425" rIns="91425" wrap="square" tIns="91425"/>
          <a:lstStyle>
            <a:lvl1pPr lvl="0" rtl="0" algn="ctr">
              <a:spcBef>
                <a:spcPts val="0"/>
              </a:spcBef>
              <a:spcAft>
                <a:spcPts val="0"/>
              </a:spcAft>
              <a:buSzPts val="1400"/>
              <a:buChar char="●"/>
              <a:defRPr b="1" sz="4400">
                <a:solidFill>
                  <a:schemeClr val="lt2"/>
                </a:solidFill>
              </a:defRPr>
            </a:lvl1pPr>
            <a:lvl2pPr lvl="1" rtl="0" algn="ctr">
              <a:spcBef>
                <a:spcPts val="0"/>
              </a:spcBef>
              <a:spcAft>
                <a:spcPts val="0"/>
              </a:spcAft>
              <a:buSzPts val="1400"/>
              <a:buChar char="○"/>
              <a:defRPr b="1" sz="4400">
                <a:solidFill>
                  <a:schemeClr val="lt2"/>
                </a:solidFill>
              </a:defRPr>
            </a:lvl2pPr>
            <a:lvl3pPr lvl="2" rtl="0" algn="ctr">
              <a:spcBef>
                <a:spcPts val="0"/>
              </a:spcBef>
              <a:spcAft>
                <a:spcPts val="0"/>
              </a:spcAft>
              <a:buSzPts val="1400"/>
              <a:buChar char="■"/>
              <a:defRPr b="1" sz="4400">
                <a:solidFill>
                  <a:schemeClr val="lt2"/>
                </a:solidFill>
              </a:defRPr>
            </a:lvl3pPr>
            <a:lvl4pPr lvl="3" rtl="0" algn="ctr">
              <a:spcBef>
                <a:spcPts val="0"/>
              </a:spcBef>
              <a:spcAft>
                <a:spcPts val="0"/>
              </a:spcAft>
              <a:buSzPts val="1400"/>
              <a:buChar char="●"/>
              <a:defRPr b="1" sz="4400">
                <a:solidFill>
                  <a:schemeClr val="lt2"/>
                </a:solidFill>
              </a:defRPr>
            </a:lvl4pPr>
            <a:lvl5pPr lvl="4" rtl="0" algn="ctr">
              <a:spcBef>
                <a:spcPts val="0"/>
              </a:spcBef>
              <a:spcAft>
                <a:spcPts val="0"/>
              </a:spcAft>
              <a:buSzPts val="1400"/>
              <a:buChar char="○"/>
              <a:defRPr b="1" sz="4400">
                <a:solidFill>
                  <a:schemeClr val="lt2"/>
                </a:solidFill>
              </a:defRPr>
            </a:lvl5pPr>
            <a:lvl6pPr lvl="5" marL="457200" rtl="0" algn="ctr">
              <a:spcBef>
                <a:spcPts val="0"/>
              </a:spcBef>
              <a:spcAft>
                <a:spcPts val="0"/>
              </a:spcAft>
              <a:buSzPts val="1400"/>
              <a:buChar char="■"/>
              <a:defRPr b="1" sz="4400">
                <a:solidFill>
                  <a:schemeClr val="lt2"/>
                </a:solidFill>
              </a:defRPr>
            </a:lvl6pPr>
            <a:lvl7pPr lvl="6" marL="914400" rtl="0" algn="ctr">
              <a:spcBef>
                <a:spcPts val="0"/>
              </a:spcBef>
              <a:spcAft>
                <a:spcPts val="0"/>
              </a:spcAft>
              <a:buSzPts val="1400"/>
              <a:buChar char="●"/>
              <a:defRPr b="1" sz="4400">
                <a:solidFill>
                  <a:schemeClr val="lt2"/>
                </a:solidFill>
              </a:defRPr>
            </a:lvl7pPr>
            <a:lvl8pPr lvl="7" marL="1371600" rtl="0" algn="ctr">
              <a:spcBef>
                <a:spcPts val="0"/>
              </a:spcBef>
              <a:spcAft>
                <a:spcPts val="0"/>
              </a:spcAft>
              <a:buSzPts val="1400"/>
              <a:buChar char="○"/>
              <a:defRPr b="1" sz="4400">
                <a:solidFill>
                  <a:schemeClr val="lt2"/>
                </a:solidFill>
              </a:defRPr>
            </a:lvl8pPr>
            <a:lvl9pPr lvl="8" marL="1828800" rtl="0" algn="ctr">
              <a:spcBef>
                <a:spcPts val="0"/>
              </a:spcBef>
              <a:spcAft>
                <a:spcPts val="0"/>
              </a:spcAft>
              <a:buSzPts val="1400"/>
              <a:buChar char="■"/>
              <a:defRPr b="1" sz="4400">
                <a:solidFill>
                  <a:schemeClr val="lt2"/>
                </a:solidFill>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TxTwoObj">
  <p:cSld name="TWO_OBJECTS_WITH_TEXT">
    <p:spTree>
      <p:nvGrpSpPr>
        <p:cNvPr id="41" name="Shape 41"/>
        <p:cNvGrpSpPr/>
        <p:nvPr/>
      </p:nvGrpSpPr>
      <p:grpSpPr>
        <a:xfrm>
          <a:off x="0" y="0"/>
          <a:ext cx="0" cy="0"/>
          <a:chOff x="0" y="0"/>
          <a:chExt cx="0" cy="0"/>
        </a:xfrm>
      </p:grpSpPr>
      <p:sp>
        <p:nvSpPr>
          <p:cNvPr id="42" name="Shape 42"/>
          <p:cNvSpPr txBox="1"/>
          <p:nvPr>
            <p:ph type="title"/>
          </p:nvPr>
        </p:nvSpPr>
        <p:spPr>
          <a:xfrm>
            <a:off x="457200" y="274637"/>
            <a:ext cx="8229600" cy="1143000"/>
          </a:xfrm>
          <a:prstGeom prst="rect">
            <a:avLst/>
          </a:prstGeom>
          <a:noFill/>
          <a:ln>
            <a:noFill/>
          </a:ln>
        </p:spPr>
        <p:txBody>
          <a:bodyPr anchorCtr="0" anchor="t" bIns="91425" lIns="91425" rIns="91425" wrap="square" tIns="91425"/>
          <a:lstStyle>
            <a:lvl1pPr lvl="0" rt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3" name="Shape 43"/>
          <p:cNvSpPr txBox="1"/>
          <p:nvPr>
            <p:ph idx="1" type="body"/>
          </p:nvPr>
        </p:nvSpPr>
        <p:spPr>
          <a:xfrm>
            <a:off x="457200" y="1535113"/>
            <a:ext cx="4040188" cy="639762"/>
          </a:xfrm>
          <a:prstGeom prst="rect">
            <a:avLst/>
          </a:prstGeom>
          <a:noFill/>
          <a:ln>
            <a:noFill/>
          </a:ln>
        </p:spPr>
        <p:txBody>
          <a:bodyPr anchorCtr="0" anchor="b" bIns="91425" lIns="91425" rIns="91425" wrap="square" tIns="91425"/>
          <a:lstStyle>
            <a:lvl1pPr indent="-228600" lvl="0" marL="457200" rtl="0">
              <a:spcBef>
                <a:spcPts val="640"/>
              </a:spcBef>
              <a:spcAft>
                <a:spcPts val="0"/>
              </a:spcAft>
              <a:buSzPts val="1400"/>
              <a:buNone/>
              <a:defRPr b="1" sz="2400"/>
            </a:lvl1pPr>
            <a:lvl2pPr indent="-228600" lvl="1" marL="914400" rtl="0">
              <a:spcBef>
                <a:spcPts val="0"/>
              </a:spcBef>
              <a:spcAft>
                <a:spcPts val="0"/>
              </a:spcAft>
              <a:buSzPts val="1400"/>
              <a:buNone/>
              <a:defRPr b="1" sz="2000"/>
            </a:lvl2pPr>
            <a:lvl3pPr indent="-228600" lvl="2" marL="1371600" rtl="0">
              <a:spcBef>
                <a:spcPts val="0"/>
              </a:spcBef>
              <a:spcAft>
                <a:spcPts val="0"/>
              </a:spcAft>
              <a:buSzPts val="1400"/>
              <a:buNone/>
              <a:defRPr b="1" sz="1800"/>
            </a:lvl3pPr>
            <a:lvl4pPr indent="-228600" lvl="3" marL="1828800" rtl="0">
              <a:spcBef>
                <a:spcPts val="0"/>
              </a:spcBef>
              <a:spcAft>
                <a:spcPts val="0"/>
              </a:spcAft>
              <a:buSzPts val="1400"/>
              <a:buNone/>
              <a:defRPr b="1" sz="1600"/>
            </a:lvl4pPr>
            <a:lvl5pPr indent="-228600" lvl="4" marL="2286000" rtl="0">
              <a:spcBef>
                <a:spcPts val="0"/>
              </a:spcBef>
              <a:spcAft>
                <a:spcPts val="0"/>
              </a:spcAft>
              <a:buSzPts val="1400"/>
              <a:buNone/>
              <a:defRPr b="1" sz="1600"/>
            </a:lvl5pPr>
            <a:lvl6pPr indent="-228600" lvl="5" marL="2743200" rtl="0">
              <a:spcBef>
                <a:spcPts val="0"/>
              </a:spcBef>
              <a:spcAft>
                <a:spcPts val="0"/>
              </a:spcAft>
              <a:buSzPts val="1400"/>
              <a:buNone/>
              <a:defRPr b="1" sz="1600"/>
            </a:lvl6pPr>
            <a:lvl7pPr indent="-228600" lvl="6" marL="3200400" rtl="0">
              <a:spcBef>
                <a:spcPts val="0"/>
              </a:spcBef>
              <a:spcAft>
                <a:spcPts val="0"/>
              </a:spcAft>
              <a:buSzPts val="1400"/>
              <a:buNone/>
              <a:defRPr b="1" sz="1600"/>
            </a:lvl7pPr>
            <a:lvl8pPr indent="-228600" lvl="7" marL="3657600" rtl="0">
              <a:spcBef>
                <a:spcPts val="0"/>
              </a:spcBef>
              <a:spcAft>
                <a:spcPts val="0"/>
              </a:spcAft>
              <a:buSzPts val="1400"/>
              <a:buNone/>
              <a:defRPr b="1" sz="1600"/>
            </a:lvl8pPr>
            <a:lvl9pPr indent="-228600" lvl="8" marL="4114800" rtl="0">
              <a:spcBef>
                <a:spcPts val="0"/>
              </a:spcBef>
              <a:spcAft>
                <a:spcPts val="0"/>
              </a:spcAft>
              <a:buSzPts val="1400"/>
              <a:buNone/>
              <a:defRPr b="1" sz="1600"/>
            </a:lvl9pPr>
          </a:lstStyle>
          <a:p/>
        </p:txBody>
      </p:sp>
      <p:sp>
        <p:nvSpPr>
          <p:cNvPr id="44" name="Shape 44"/>
          <p:cNvSpPr txBox="1"/>
          <p:nvPr>
            <p:ph idx="2" type="body"/>
          </p:nvPr>
        </p:nvSpPr>
        <p:spPr>
          <a:xfrm>
            <a:off x="457200" y="2174875"/>
            <a:ext cx="4040188" cy="3951288"/>
          </a:xfrm>
          <a:prstGeom prst="rect">
            <a:avLst/>
          </a:prstGeom>
          <a:noFill/>
          <a:ln>
            <a:noFill/>
          </a:ln>
        </p:spPr>
        <p:txBody>
          <a:bodyPr anchorCtr="0" anchor="t" bIns="91425" lIns="91425" rIns="91425" wrap="square" tIns="91425"/>
          <a:lstStyle>
            <a:lvl1pPr indent="-317500" lvl="0" marL="457200" rtl="0">
              <a:spcBef>
                <a:spcPts val="640"/>
              </a:spcBef>
              <a:spcAft>
                <a:spcPts val="0"/>
              </a:spcAft>
              <a:buSzPts val="1400"/>
              <a:buChar char="●"/>
              <a:defRPr sz="2400"/>
            </a:lvl1pPr>
            <a:lvl2pPr indent="-317500" lvl="1" marL="914400" rtl="0">
              <a:spcBef>
                <a:spcPts val="0"/>
              </a:spcBef>
              <a:spcAft>
                <a:spcPts val="0"/>
              </a:spcAft>
              <a:buSzPts val="1400"/>
              <a:buChar char="●"/>
              <a:defRPr sz="2000"/>
            </a:lvl2pPr>
            <a:lvl3pPr indent="-317500" lvl="2" marL="1371600" rtl="0">
              <a:spcBef>
                <a:spcPts val="0"/>
              </a:spcBef>
              <a:spcAft>
                <a:spcPts val="0"/>
              </a:spcAft>
              <a:buSzPts val="1400"/>
              <a:buChar char="●"/>
              <a:defRPr sz="1800"/>
            </a:lvl3pPr>
            <a:lvl4pPr indent="-317500" lvl="3" marL="1828800" rtl="0">
              <a:spcBef>
                <a:spcPts val="0"/>
              </a:spcBef>
              <a:spcAft>
                <a:spcPts val="0"/>
              </a:spcAft>
              <a:buSzPts val="1400"/>
              <a:buChar char="●"/>
              <a:defRPr sz="1600"/>
            </a:lvl4pPr>
            <a:lvl5pPr indent="-317500" lvl="4" marL="2286000" rtl="0">
              <a:spcBef>
                <a:spcPts val="0"/>
              </a:spcBef>
              <a:spcAft>
                <a:spcPts val="0"/>
              </a:spcAft>
              <a:buSzPts val="1400"/>
              <a:buChar char="●"/>
              <a:defRPr sz="1600"/>
            </a:lvl5pPr>
            <a:lvl6pPr indent="-317500" lvl="5" marL="2743200" rtl="0">
              <a:spcBef>
                <a:spcPts val="0"/>
              </a:spcBef>
              <a:spcAft>
                <a:spcPts val="0"/>
              </a:spcAft>
              <a:buSzPts val="1400"/>
              <a:buChar char="●"/>
              <a:defRPr sz="1600"/>
            </a:lvl6pPr>
            <a:lvl7pPr indent="-317500" lvl="6" marL="3200400" rtl="0">
              <a:spcBef>
                <a:spcPts val="0"/>
              </a:spcBef>
              <a:spcAft>
                <a:spcPts val="0"/>
              </a:spcAft>
              <a:buSzPts val="1400"/>
              <a:buChar char="●"/>
              <a:defRPr sz="1600"/>
            </a:lvl7pPr>
            <a:lvl8pPr indent="-317500" lvl="7" marL="3657600" rtl="0">
              <a:spcBef>
                <a:spcPts val="0"/>
              </a:spcBef>
              <a:spcAft>
                <a:spcPts val="0"/>
              </a:spcAft>
              <a:buSzPts val="1400"/>
              <a:buChar char="●"/>
              <a:defRPr sz="1600"/>
            </a:lvl8pPr>
            <a:lvl9pPr indent="-317500" lvl="8" marL="4114800" rtl="0">
              <a:spcBef>
                <a:spcPts val="0"/>
              </a:spcBef>
              <a:spcAft>
                <a:spcPts val="0"/>
              </a:spcAft>
              <a:buSzPts val="1400"/>
              <a:buChar char="●"/>
              <a:defRPr sz="1600"/>
            </a:lvl9pPr>
          </a:lstStyle>
          <a:p/>
        </p:txBody>
      </p:sp>
      <p:sp>
        <p:nvSpPr>
          <p:cNvPr id="45" name="Shape 45"/>
          <p:cNvSpPr txBox="1"/>
          <p:nvPr>
            <p:ph idx="3" type="body"/>
          </p:nvPr>
        </p:nvSpPr>
        <p:spPr>
          <a:xfrm>
            <a:off x="4645025" y="1535113"/>
            <a:ext cx="4041775" cy="639762"/>
          </a:xfrm>
          <a:prstGeom prst="rect">
            <a:avLst/>
          </a:prstGeom>
          <a:noFill/>
          <a:ln>
            <a:noFill/>
          </a:ln>
        </p:spPr>
        <p:txBody>
          <a:bodyPr anchorCtr="0" anchor="b" bIns="91425" lIns="91425" rIns="91425" wrap="square" tIns="91425"/>
          <a:lstStyle>
            <a:lvl1pPr indent="-228600" lvl="0" marL="457200" rtl="0">
              <a:spcBef>
                <a:spcPts val="640"/>
              </a:spcBef>
              <a:spcAft>
                <a:spcPts val="0"/>
              </a:spcAft>
              <a:buSzPts val="1400"/>
              <a:buNone/>
              <a:defRPr b="1" sz="2400"/>
            </a:lvl1pPr>
            <a:lvl2pPr indent="-228600" lvl="1" marL="914400" rtl="0">
              <a:spcBef>
                <a:spcPts val="0"/>
              </a:spcBef>
              <a:spcAft>
                <a:spcPts val="0"/>
              </a:spcAft>
              <a:buSzPts val="1400"/>
              <a:buNone/>
              <a:defRPr b="1" sz="2000"/>
            </a:lvl2pPr>
            <a:lvl3pPr indent="-228600" lvl="2" marL="1371600" rtl="0">
              <a:spcBef>
                <a:spcPts val="0"/>
              </a:spcBef>
              <a:spcAft>
                <a:spcPts val="0"/>
              </a:spcAft>
              <a:buSzPts val="1400"/>
              <a:buNone/>
              <a:defRPr b="1" sz="1800"/>
            </a:lvl3pPr>
            <a:lvl4pPr indent="-228600" lvl="3" marL="1828800" rtl="0">
              <a:spcBef>
                <a:spcPts val="0"/>
              </a:spcBef>
              <a:spcAft>
                <a:spcPts val="0"/>
              </a:spcAft>
              <a:buSzPts val="1400"/>
              <a:buNone/>
              <a:defRPr b="1" sz="1600"/>
            </a:lvl4pPr>
            <a:lvl5pPr indent="-228600" lvl="4" marL="2286000" rtl="0">
              <a:spcBef>
                <a:spcPts val="0"/>
              </a:spcBef>
              <a:spcAft>
                <a:spcPts val="0"/>
              </a:spcAft>
              <a:buSzPts val="1400"/>
              <a:buNone/>
              <a:defRPr b="1" sz="1600"/>
            </a:lvl5pPr>
            <a:lvl6pPr indent="-228600" lvl="5" marL="2743200" rtl="0">
              <a:spcBef>
                <a:spcPts val="0"/>
              </a:spcBef>
              <a:spcAft>
                <a:spcPts val="0"/>
              </a:spcAft>
              <a:buSzPts val="1400"/>
              <a:buNone/>
              <a:defRPr b="1" sz="1600"/>
            </a:lvl6pPr>
            <a:lvl7pPr indent="-228600" lvl="6" marL="3200400" rtl="0">
              <a:spcBef>
                <a:spcPts val="0"/>
              </a:spcBef>
              <a:spcAft>
                <a:spcPts val="0"/>
              </a:spcAft>
              <a:buSzPts val="1400"/>
              <a:buNone/>
              <a:defRPr b="1" sz="1600"/>
            </a:lvl7pPr>
            <a:lvl8pPr indent="-228600" lvl="7" marL="3657600" rtl="0">
              <a:spcBef>
                <a:spcPts val="0"/>
              </a:spcBef>
              <a:spcAft>
                <a:spcPts val="0"/>
              </a:spcAft>
              <a:buSzPts val="1400"/>
              <a:buNone/>
              <a:defRPr b="1" sz="1600"/>
            </a:lvl8pPr>
            <a:lvl9pPr indent="-228600" lvl="8" marL="4114800" rtl="0">
              <a:spcBef>
                <a:spcPts val="0"/>
              </a:spcBef>
              <a:spcAft>
                <a:spcPts val="0"/>
              </a:spcAft>
              <a:buSzPts val="1400"/>
              <a:buNone/>
              <a:defRPr b="1" sz="1600"/>
            </a:lvl9pPr>
          </a:lstStyle>
          <a:p/>
        </p:txBody>
      </p:sp>
      <p:sp>
        <p:nvSpPr>
          <p:cNvPr id="46" name="Shape 46"/>
          <p:cNvSpPr txBox="1"/>
          <p:nvPr>
            <p:ph idx="4" type="body"/>
          </p:nvPr>
        </p:nvSpPr>
        <p:spPr>
          <a:xfrm>
            <a:off x="4645025" y="2174875"/>
            <a:ext cx="4041775" cy="3951288"/>
          </a:xfrm>
          <a:prstGeom prst="rect">
            <a:avLst/>
          </a:prstGeom>
          <a:noFill/>
          <a:ln>
            <a:noFill/>
          </a:ln>
        </p:spPr>
        <p:txBody>
          <a:bodyPr anchorCtr="0" anchor="t" bIns="91425" lIns="91425" rIns="91425" wrap="square" tIns="91425"/>
          <a:lstStyle>
            <a:lvl1pPr indent="-317500" lvl="0" marL="457200" rtl="0">
              <a:spcBef>
                <a:spcPts val="640"/>
              </a:spcBef>
              <a:spcAft>
                <a:spcPts val="0"/>
              </a:spcAft>
              <a:buSzPts val="1400"/>
              <a:buChar char="●"/>
              <a:defRPr sz="2400"/>
            </a:lvl1pPr>
            <a:lvl2pPr indent="-317500" lvl="1" marL="914400" rtl="0">
              <a:spcBef>
                <a:spcPts val="0"/>
              </a:spcBef>
              <a:spcAft>
                <a:spcPts val="0"/>
              </a:spcAft>
              <a:buSzPts val="1400"/>
              <a:buChar char="●"/>
              <a:defRPr sz="2000"/>
            </a:lvl2pPr>
            <a:lvl3pPr indent="-317500" lvl="2" marL="1371600" rtl="0">
              <a:spcBef>
                <a:spcPts val="0"/>
              </a:spcBef>
              <a:spcAft>
                <a:spcPts val="0"/>
              </a:spcAft>
              <a:buSzPts val="1400"/>
              <a:buChar char="●"/>
              <a:defRPr sz="1800"/>
            </a:lvl3pPr>
            <a:lvl4pPr indent="-317500" lvl="3" marL="1828800" rtl="0">
              <a:spcBef>
                <a:spcPts val="0"/>
              </a:spcBef>
              <a:spcAft>
                <a:spcPts val="0"/>
              </a:spcAft>
              <a:buSzPts val="1400"/>
              <a:buChar char="●"/>
              <a:defRPr sz="1600"/>
            </a:lvl4pPr>
            <a:lvl5pPr indent="-317500" lvl="4" marL="2286000" rtl="0">
              <a:spcBef>
                <a:spcPts val="0"/>
              </a:spcBef>
              <a:spcAft>
                <a:spcPts val="0"/>
              </a:spcAft>
              <a:buSzPts val="1400"/>
              <a:buChar char="●"/>
              <a:defRPr sz="1600"/>
            </a:lvl5pPr>
            <a:lvl6pPr indent="-317500" lvl="5" marL="2743200" rtl="0">
              <a:spcBef>
                <a:spcPts val="0"/>
              </a:spcBef>
              <a:spcAft>
                <a:spcPts val="0"/>
              </a:spcAft>
              <a:buSzPts val="1400"/>
              <a:buChar char="●"/>
              <a:defRPr sz="1600"/>
            </a:lvl6pPr>
            <a:lvl7pPr indent="-317500" lvl="6" marL="3200400" rtl="0">
              <a:spcBef>
                <a:spcPts val="0"/>
              </a:spcBef>
              <a:spcAft>
                <a:spcPts val="0"/>
              </a:spcAft>
              <a:buSzPts val="1400"/>
              <a:buChar char="●"/>
              <a:defRPr sz="1600"/>
            </a:lvl7pPr>
            <a:lvl8pPr indent="-317500" lvl="7" marL="3657600" rtl="0">
              <a:spcBef>
                <a:spcPts val="0"/>
              </a:spcBef>
              <a:spcAft>
                <a:spcPts val="0"/>
              </a:spcAft>
              <a:buSzPts val="1400"/>
              <a:buChar char="●"/>
              <a:defRPr sz="1600"/>
            </a:lvl8pPr>
            <a:lvl9pPr indent="-317500" lvl="8" marL="4114800" rtl="0">
              <a:spcBef>
                <a:spcPts val="0"/>
              </a:spcBef>
              <a:spcAft>
                <a:spcPts val="0"/>
              </a:spcAft>
              <a:buSzPts val="1400"/>
              <a:buChar char="●"/>
              <a:defRPr sz="1600"/>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Obj">
  <p:cSld name="TWO_OBJECTS">
    <p:spTree>
      <p:nvGrpSpPr>
        <p:cNvPr id="47" name="Shape 47"/>
        <p:cNvGrpSpPr/>
        <p:nvPr/>
      </p:nvGrpSpPr>
      <p:grpSpPr>
        <a:xfrm>
          <a:off x="0" y="0"/>
          <a:ext cx="0" cy="0"/>
          <a:chOff x="0" y="0"/>
          <a:chExt cx="0" cy="0"/>
        </a:xfrm>
      </p:grpSpPr>
      <p:sp>
        <p:nvSpPr>
          <p:cNvPr id="48" name="Shape 48"/>
          <p:cNvSpPr txBox="1"/>
          <p:nvPr>
            <p:ph type="title"/>
          </p:nvPr>
        </p:nvSpPr>
        <p:spPr>
          <a:xfrm>
            <a:off x="457200" y="274637"/>
            <a:ext cx="8229600" cy="1143000"/>
          </a:xfrm>
          <a:prstGeom prst="rect">
            <a:avLst/>
          </a:prstGeom>
          <a:noFill/>
          <a:ln>
            <a:noFill/>
          </a:ln>
        </p:spPr>
        <p:txBody>
          <a:bodyPr anchorCtr="0" anchor="t" bIns="91425" lIns="91425" rIns="91425" wrap="square" tIns="91425"/>
          <a:lstStyle>
            <a:lvl1pPr lvl="0" rtl="0" algn="ctr">
              <a:spcBef>
                <a:spcPts val="0"/>
              </a:spcBef>
              <a:spcAft>
                <a:spcPts val="0"/>
              </a:spcAft>
              <a:buSzPts val="1400"/>
              <a:buChar char="●"/>
              <a:defRPr b="1" sz="4400">
                <a:solidFill>
                  <a:schemeClr val="lt2"/>
                </a:solidFill>
              </a:defRPr>
            </a:lvl1pPr>
            <a:lvl2pPr lvl="1" rtl="0" algn="ctr">
              <a:spcBef>
                <a:spcPts val="0"/>
              </a:spcBef>
              <a:spcAft>
                <a:spcPts val="0"/>
              </a:spcAft>
              <a:buSzPts val="1400"/>
              <a:buChar char="○"/>
              <a:defRPr b="1" sz="4400">
                <a:solidFill>
                  <a:schemeClr val="lt2"/>
                </a:solidFill>
              </a:defRPr>
            </a:lvl2pPr>
            <a:lvl3pPr lvl="2" rtl="0" algn="ctr">
              <a:spcBef>
                <a:spcPts val="0"/>
              </a:spcBef>
              <a:spcAft>
                <a:spcPts val="0"/>
              </a:spcAft>
              <a:buSzPts val="1400"/>
              <a:buChar char="■"/>
              <a:defRPr b="1" sz="4400">
                <a:solidFill>
                  <a:schemeClr val="lt2"/>
                </a:solidFill>
              </a:defRPr>
            </a:lvl3pPr>
            <a:lvl4pPr lvl="3" rtl="0" algn="ctr">
              <a:spcBef>
                <a:spcPts val="0"/>
              </a:spcBef>
              <a:spcAft>
                <a:spcPts val="0"/>
              </a:spcAft>
              <a:buSzPts val="1400"/>
              <a:buChar char="●"/>
              <a:defRPr b="1" sz="4400">
                <a:solidFill>
                  <a:schemeClr val="lt2"/>
                </a:solidFill>
              </a:defRPr>
            </a:lvl4pPr>
            <a:lvl5pPr lvl="4" rtl="0" algn="ctr">
              <a:spcBef>
                <a:spcPts val="0"/>
              </a:spcBef>
              <a:spcAft>
                <a:spcPts val="0"/>
              </a:spcAft>
              <a:buSzPts val="1400"/>
              <a:buChar char="○"/>
              <a:defRPr b="1" sz="4400">
                <a:solidFill>
                  <a:schemeClr val="lt2"/>
                </a:solidFill>
              </a:defRPr>
            </a:lvl5pPr>
            <a:lvl6pPr lvl="5" marL="457200" rtl="0" algn="ctr">
              <a:spcBef>
                <a:spcPts val="0"/>
              </a:spcBef>
              <a:spcAft>
                <a:spcPts val="0"/>
              </a:spcAft>
              <a:buSzPts val="1400"/>
              <a:buChar char="■"/>
              <a:defRPr b="1" sz="4400">
                <a:solidFill>
                  <a:schemeClr val="lt2"/>
                </a:solidFill>
              </a:defRPr>
            </a:lvl6pPr>
            <a:lvl7pPr lvl="6" marL="914400" rtl="0" algn="ctr">
              <a:spcBef>
                <a:spcPts val="0"/>
              </a:spcBef>
              <a:spcAft>
                <a:spcPts val="0"/>
              </a:spcAft>
              <a:buSzPts val="1400"/>
              <a:buChar char="●"/>
              <a:defRPr b="1" sz="4400">
                <a:solidFill>
                  <a:schemeClr val="lt2"/>
                </a:solidFill>
              </a:defRPr>
            </a:lvl7pPr>
            <a:lvl8pPr lvl="7" marL="1371600" rtl="0" algn="ctr">
              <a:spcBef>
                <a:spcPts val="0"/>
              </a:spcBef>
              <a:spcAft>
                <a:spcPts val="0"/>
              </a:spcAft>
              <a:buSzPts val="1400"/>
              <a:buChar char="○"/>
              <a:defRPr b="1" sz="4400">
                <a:solidFill>
                  <a:schemeClr val="lt2"/>
                </a:solidFill>
              </a:defRPr>
            </a:lvl8pPr>
            <a:lvl9pPr lvl="8" marL="1828800" rtl="0" algn="ctr">
              <a:spcBef>
                <a:spcPts val="0"/>
              </a:spcBef>
              <a:spcAft>
                <a:spcPts val="0"/>
              </a:spcAft>
              <a:buSzPts val="1400"/>
              <a:buChar char="■"/>
              <a:defRPr b="1" sz="4400">
                <a:solidFill>
                  <a:schemeClr val="lt2"/>
                </a:solidFill>
              </a:defRPr>
            </a:lvl9pPr>
          </a:lstStyle>
          <a:p/>
        </p:txBody>
      </p:sp>
      <p:sp>
        <p:nvSpPr>
          <p:cNvPr id="49" name="Shape 49"/>
          <p:cNvSpPr txBox="1"/>
          <p:nvPr>
            <p:ph idx="1" type="body"/>
          </p:nvPr>
        </p:nvSpPr>
        <p:spPr>
          <a:xfrm>
            <a:off x="457200" y="1600200"/>
            <a:ext cx="4038600" cy="4525963"/>
          </a:xfrm>
          <a:prstGeom prst="rect">
            <a:avLst/>
          </a:prstGeom>
          <a:noFill/>
          <a:ln>
            <a:noFill/>
          </a:ln>
        </p:spPr>
        <p:txBody>
          <a:bodyPr anchorCtr="0" anchor="t" bIns="91425" lIns="91425" rIns="91425" wrap="square" tIns="91425"/>
          <a:lstStyle>
            <a:lvl1pPr indent="-317500" lvl="0" marL="457200" rtl="0">
              <a:spcBef>
                <a:spcPts val="640"/>
              </a:spcBef>
              <a:spcAft>
                <a:spcPts val="0"/>
              </a:spcAft>
              <a:buSzPts val="1400"/>
              <a:buChar char="●"/>
              <a:defRPr sz="2800"/>
            </a:lvl1pPr>
            <a:lvl2pPr indent="-317500" lvl="1" marL="914400" rtl="0">
              <a:spcBef>
                <a:spcPts val="0"/>
              </a:spcBef>
              <a:spcAft>
                <a:spcPts val="0"/>
              </a:spcAft>
              <a:buSzPts val="1400"/>
              <a:buChar char="●"/>
              <a:defRPr sz="2400"/>
            </a:lvl2pPr>
            <a:lvl3pPr indent="-317500" lvl="2" marL="1371600" rtl="0">
              <a:spcBef>
                <a:spcPts val="0"/>
              </a:spcBef>
              <a:spcAft>
                <a:spcPts val="0"/>
              </a:spcAft>
              <a:buSzPts val="1400"/>
              <a:buChar char="●"/>
              <a:defRPr sz="2000"/>
            </a:lvl3pPr>
            <a:lvl4pPr indent="-317500" lvl="3" marL="1828800" rtl="0">
              <a:spcBef>
                <a:spcPts val="0"/>
              </a:spcBef>
              <a:spcAft>
                <a:spcPts val="0"/>
              </a:spcAft>
              <a:buSzPts val="1400"/>
              <a:buChar char="●"/>
              <a:defRPr sz="1800"/>
            </a:lvl4pPr>
            <a:lvl5pPr indent="-317500" lvl="4" marL="2286000" rtl="0">
              <a:spcBef>
                <a:spcPts val="0"/>
              </a:spcBef>
              <a:spcAft>
                <a:spcPts val="0"/>
              </a:spcAft>
              <a:buSzPts val="1400"/>
              <a:buChar char="●"/>
              <a:defRPr sz="1800"/>
            </a:lvl5pPr>
            <a:lvl6pPr indent="-317500" lvl="5" marL="2743200" rtl="0">
              <a:spcBef>
                <a:spcPts val="0"/>
              </a:spcBef>
              <a:spcAft>
                <a:spcPts val="0"/>
              </a:spcAft>
              <a:buSzPts val="1400"/>
              <a:buChar char="●"/>
              <a:defRPr sz="1800"/>
            </a:lvl6pPr>
            <a:lvl7pPr indent="-317500" lvl="6" marL="3200400" rtl="0">
              <a:spcBef>
                <a:spcPts val="0"/>
              </a:spcBef>
              <a:spcAft>
                <a:spcPts val="0"/>
              </a:spcAft>
              <a:buSzPts val="1400"/>
              <a:buChar char="●"/>
              <a:defRPr sz="1800"/>
            </a:lvl7pPr>
            <a:lvl8pPr indent="-317500" lvl="7" marL="3657600" rtl="0">
              <a:spcBef>
                <a:spcPts val="0"/>
              </a:spcBef>
              <a:spcAft>
                <a:spcPts val="0"/>
              </a:spcAft>
              <a:buSzPts val="1400"/>
              <a:buChar char="●"/>
              <a:defRPr sz="1800"/>
            </a:lvl8pPr>
            <a:lvl9pPr indent="-317500" lvl="8" marL="4114800" rtl="0">
              <a:spcBef>
                <a:spcPts val="0"/>
              </a:spcBef>
              <a:spcAft>
                <a:spcPts val="0"/>
              </a:spcAft>
              <a:buSzPts val="1400"/>
              <a:buChar char="●"/>
              <a:defRPr sz="1800"/>
            </a:lvl9pPr>
          </a:lstStyle>
          <a:p/>
        </p:txBody>
      </p:sp>
      <p:sp>
        <p:nvSpPr>
          <p:cNvPr id="50" name="Shape 50"/>
          <p:cNvSpPr txBox="1"/>
          <p:nvPr>
            <p:ph idx="2" type="body"/>
          </p:nvPr>
        </p:nvSpPr>
        <p:spPr>
          <a:xfrm>
            <a:off x="4648200" y="1600200"/>
            <a:ext cx="4038600" cy="4525963"/>
          </a:xfrm>
          <a:prstGeom prst="rect">
            <a:avLst/>
          </a:prstGeom>
          <a:noFill/>
          <a:ln>
            <a:noFill/>
          </a:ln>
        </p:spPr>
        <p:txBody>
          <a:bodyPr anchorCtr="0" anchor="t" bIns="91425" lIns="91425" rIns="91425" wrap="square" tIns="91425"/>
          <a:lstStyle>
            <a:lvl1pPr indent="-317500" lvl="0" marL="457200" rtl="0">
              <a:spcBef>
                <a:spcPts val="640"/>
              </a:spcBef>
              <a:spcAft>
                <a:spcPts val="0"/>
              </a:spcAft>
              <a:buSzPts val="1400"/>
              <a:buChar char="●"/>
              <a:defRPr sz="2800"/>
            </a:lvl1pPr>
            <a:lvl2pPr indent="-317500" lvl="1" marL="914400" rtl="0">
              <a:spcBef>
                <a:spcPts val="0"/>
              </a:spcBef>
              <a:spcAft>
                <a:spcPts val="0"/>
              </a:spcAft>
              <a:buSzPts val="1400"/>
              <a:buChar char="●"/>
              <a:defRPr sz="2400"/>
            </a:lvl2pPr>
            <a:lvl3pPr indent="-317500" lvl="2" marL="1371600" rtl="0">
              <a:spcBef>
                <a:spcPts val="0"/>
              </a:spcBef>
              <a:spcAft>
                <a:spcPts val="0"/>
              </a:spcAft>
              <a:buSzPts val="1400"/>
              <a:buChar char="●"/>
              <a:defRPr sz="2000"/>
            </a:lvl3pPr>
            <a:lvl4pPr indent="-317500" lvl="3" marL="1828800" rtl="0">
              <a:spcBef>
                <a:spcPts val="0"/>
              </a:spcBef>
              <a:spcAft>
                <a:spcPts val="0"/>
              </a:spcAft>
              <a:buSzPts val="1400"/>
              <a:buChar char="●"/>
              <a:defRPr sz="1800"/>
            </a:lvl4pPr>
            <a:lvl5pPr indent="-317500" lvl="4" marL="2286000" rtl="0">
              <a:spcBef>
                <a:spcPts val="0"/>
              </a:spcBef>
              <a:spcAft>
                <a:spcPts val="0"/>
              </a:spcAft>
              <a:buSzPts val="1400"/>
              <a:buChar char="●"/>
              <a:defRPr sz="1800"/>
            </a:lvl5pPr>
            <a:lvl6pPr indent="-317500" lvl="5" marL="2743200" rtl="0">
              <a:spcBef>
                <a:spcPts val="0"/>
              </a:spcBef>
              <a:spcAft>
                <a:spcPts val="0"/>
              </a:spcAft>
              <a:buSzPts val="1400"/>
              <a:buChar char="●"/>
              <a:defRPr sz="1800"/>
            </a:lvl6pPr>
            <a:lvl7pPr indent="-317500" lvl="6" marL="3200400" rtl="0">
              <a:spcBef>
                <a:spcPts val="0"/>
              </a:spcBef>
              <a:spcAft>
                <a:spcPts val="0"/>
              </a:spcAft>
              <a:buSzPts val="1400"/>
              <a:buChar char="●"/>
              <a:defRPr sz="1800"/>
            </a:lvl7pPr>
            <a:lvl8pPr indent="-317500" lvl="7" marL="3657600" rtl="0">
              <a:spcBef>
                <a:spcPts val="0"/>
              </a:spcBef>
              <a:spcAft>
                <a:spcPts val="0"/>
              </a:spcAft>
              <a:buSzPts val="1400"/>
              <a:buChar char="●"/>
              <a:defRPr sz="1800"/>
            </a:lvl8pPr>
            <a:lvl9pPr indent="-317500" lvl="8" marL="4114800" rtl="0">
              <a:spcBef>
                <a:spcPts val="0"/>
              </a:spcBef>
              <a:spcAft>
                <a:spcPts val="0"/>
              </a:spcAft>
              <a:buSzPts val="1400"/>
              <a:buChar char="●"/>
              <a:defRPr sz="1800"/>
            </a:lvl9pPr>
          </a:lstStyl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secHead">
  <p:cSld name="Section header">
    <p:spTree>
      <p:nvGrpSpPr>
        <p:cNvPr id="51" name="Shape 51"/>
        <p:cNvGrpSpPr/>
        <p:nvPr/>
      </p:nvGrpSpPr>
      <p:grpSpPr>
        <a:xfrm>
          <a:off x="0" y="0"/>
          <a:ext cx="0" cy="0"/>
          <a:chOff x="0" y="0"/>
          <a:chExt cx="0" cy="0"/>
        </a:xfrm>
      </p:grpSpPr>
      <p:sp>
        <p:nvSpPr>
          <p:cNvPr id="52" name="Shape 52"/>
          <p:cNvSpPr txBox="1"/>
          <p:nvPr>
            <p:ph type="title"/>
          </p:nvPr>
        </p:nvSpPr>
        <p:spPr>
          <a:xfrm>
            <a:off x="722313" y="4406900"/>
            <a:ext cx="7772400" cy="1362075"/>
          </a:xfrm>
          <a:prstGeom prst="rect">
            <a:avLst/>
          </a:prstGeom>
          <a:noFill/>
          <a:ln>
            <a:noFill/>
          </a:ln>
        </p:spPr>
        <p:txBody>
          <a:bodyPr anchorCtr="0" anchor="t" bIns="91425" lIns="91425" rIns="91425" wrap="square" tIns="91425"/>
          <a:lstStyle>
            <a:lvl1pPr lvl="0" rtl="0" algn="l">
              <a:spcBef>
                <a:spcPts val="0"/>
              </a:spcBef>
              <a:spcAft>
                <a:spcPts val="0"/>
              </a:spcAft>
              <a:buSzPts val="1400"/>
              <a:buChar char="●"/>
              <a:defRPr b="1" sz="4000" cap="small"/>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3" name="Shape 53"/>
          <p:cNvSpPr txBox="1"/>
          <p:nvPr>
            <p:ph idx="1" type="body"/>
          </p:nvPr>
        </p:nvSpPr>
        <p:spPr>
          <a:xfrm>
            <a:off x="722313" y="2906713"/>
            <a:ext cx="7772400" cy="1500187"/>
          </a:xfrm>
          <a:prstGeom prst="rect">
            <a:avLst/>
          </a:prstGeom>
          <a:noFill/>
          <a:ln>
            <a:noFill/>
          </a:ln>
        </p:spPr>
        <p:txBody>
          <a:bodyPr anchorCtr="0" anchor="b" bIns="91425" lIns="91425" rIns="91425" wrap="square" tIns="91425"/>
          <a:lstStyle>
            <a:lvl1pPr indent="-228600" lvl="0" marL="457200" rtl="0">
              <a:spcBef>
                <a:spcPts val="640"/>
              </a:spcBef>
              <a:spcAft>
                <a:spcPts val="0"/>
              </a:spcAft>
              <a:buSzPts val="1400"/>
              <a:buNone/>
              <a:defRPr sz="2000"/>
            </a:lvl1pPr>
            <a:lvl2pPr indent="-228600" lvl="1" marL="914400" rtl="0">
              <a:spcBef>
                <a:spcPts val="0"/>
              </a:spcBef>
              <a:spcAft>
                <a:spcPts val="0"/>
              </a:spcAft>
              <a:buSzPts val="1400"/>
              <a:buNone/>
              <a:defRPr sz="1800"/>
            </a:lvl2pPr>
            <a:lvl3pPr indent="-228600" lvl="2" marL="1371600" rtl="0">
              <a:spcBef>
                <a:spcPts val="0"/>
              </a:spcBef>
              <a:spcAft>
                <a:spcPts val="0"/>
              </a:spcAft>
              <a:buSzPts val="1400"/>
              <a:buNone/>
              <a:defRPr sz="1600"/>
            </a:lvl3pPr>
            <a:lvl4pPr indent="-228600" lvl="3" marL="1828800" rtl="0">
              <a:spcBef>
                <a:spcPts val="0"/>
              </a:spcBef>
              <a:spcAft>
                <a:spcPts val="0"/>
              </a:spcAft>
              <a:buSzPts val="1400"/>
              <a:buNone/>
              <a:defRPr sz="1400"/>
            </a:lvl4pPr>
            <a:lvl5pPr indent="-228600" lvl="4" marL="2286000" rtl="0">
              <a:spcBef>
                <a:spcPts val="0"/>
              </a:spcBef>
              <a:spcAft>
                <a:spcPts val="0"/>
              </a:spcAft>
              <a:buSzPts val="1400"/>
              <a:buNone/>
              <a:defRPr sz="1400"/>
            </a:lvl5pPr>
            <a:lvl6pPr indent="-228600" lvl="5" marL="2743200" rtl="0">
              <a:spcBef>
                <a:spcPts val="0"/>
              </a:spcBef>
              <a:spcAft>
                <a:spcPts val="0"/>
              </a:spcAft>
              <a:buSzPts val="1400"/>
              <a:buNone/>
              <a:defRPr sz="1400"/>
            </a:lvl6pPr>
            <a:lvl7pPr indent="-228600" lvl="6" marL="3200400" rtl="0">
              <a:spcBef>
                <a:spcPts val="0"/>
              </a:spcBef>
              <a:spcAft>
                <a:spcPts val="0"/>
              </a:spcAft>
              <a:buSzPts val="1400"/>
              <a:buNone/>
              <a:defRPr sz="1400"/>
            </a:lvl7pPr>
            <a:lvl8pPr indent="-228600" lvl="7" marL="3657600" rtl="0">
              <a:spcBef>
                <a:spcPts val="0"/>
              </a:spcBef>
              <a:spcAft>
                <a:spcPts val="0"/>
              </a:spcAft>
              <a:buSzPts val="1400"/>
              <a:buNone/>
              <a:defRPr sz="1400"/>
            </a:lvl8pPr>
            <a:lvl9pPr indent="-228600" lvl="8" marL="4114800" rtl="0">
              <a:spcBef>
                <a:spcPts val="0"/>
              </a:spcBef>
              <a:spcAft>
                <a:spcPts val="0"/>
              </a:spcAft>
              <a:buSzPts val="1400"/>
              <a:buNone/>
              <a:defRPr sz="14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11" Type="http://schemas.openxmlformats.org/officeDocument/2006/relationships/theme" Target="../theme/theme2.xml"/><Relationship Id="rId10" Type="http://schemas.openxmlformats.org/officeDocument/2006/relationships/slideLayout" Target="../slideLayouts/slideLayout10.xml"/><Relationship Id="rId9" Type="http://schemas.openxmlformats.org/officeDocument/2006/relationships/slideLayout" Target="../slideLayouts/slideLayout9.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9" name="Shape 9"/>
        <p:cNvGrpSpPr/>
        <p:nvPr/>
      </p:nvGrpSpPr>
      <p:grpSpPr>
        <a:xfrm>
          <a:off x="0" y="0"/>
          <a:ext cx="0" cy="0"/>
          <a:chOff x="0" y="0"/>
          <a:chExt cx="0" cy="0"/>
        </a:xfrm>
      </p:grpSpPr>
      <p:sp>
        <p:nvSpPr>
          <p:cNvPr id="10" name="Shape 10"/>
          <p:cNvSpPr txBox="1"/>
          <p:nvPr>
            <p:ph idx="10" type="dt"/>
          </p:nvPr>
        </p:nvSpPr>
        <p:spPr>
          <a:xfrm>
            <a:off x="457200" y="6251575"/>
            <a:ext cx="2133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11" name="Shape 11"/>
          <p:cNvSpPr txBox="1"/>
          <p:nvPr>
            <p:ph idx="12" type="sldNum"/>
          </p:nvPr>
        </p:nvSpPr>
        <p:spPr>
          <a:xfrm>
            <a:off x="6553200" y="6248400"/>
            <a:ext cx="2133600" cy="47625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1"/>
              </a:solidFill>
              <a:latin typeface="Arial"/>
              <a:ea typeface="Arial"/>
              <a:cs typeface="Arial"/>
              <a:sym typeface="Arial"/>
            </a:endParaRPr>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grpSp>
        <p:nvGrpSpPr>
          <p:cNvPr id="12" name="Shape 12"/>
          <p:cNvGrpSpPr/>
          <p:nvPr/>
        </p:nvGrpSpPr>
        <p:grpSpPr>
          <a:xfrm>
            <a:off x="0" y="0"/>
            <a:ext cx="9140825" cy="6850062"/>
            <a:chOff x="0" y="0"/>
            <a:chExt cx="9140825" cy="6850062"/>
          </a:xfrm>
        </p:grpSpPr>
        <p:grpSp>
          <p:nvGrpSpPr>
            <p:cNvPr id="13" name="Shape 13"/>
            <p:cNvGrpSpPr/>
            <p:nvPr/>
          </p:nvGrpSpPr>
          <p:grpSpPr>
            <a:xfrm>
              <a:off x="2743200" y="3540125"/>
              <a:ext cx="6392862" cy="3309937"/>
              <a:chOff x="2743200" y="3540125"/>
              <a:chExt cx="6392862" cy="3309937"/>
            </a:xfrm>
          </p:grpSpPr>
          <p:sp>
            <p:nvSpPr>
              <p:cNvPr id="14" name="Shape 14"/>
              <p:cNvSpPr/>
              <p:nvPr/>
            </p:nvSpPr>
            <p:spPr>
              <a:xfrm>
                <a:off x="2743200" y="4197350"/>
                <a:ext cx="4575175" cy="2652712"/>
              </a:xfrm>
              <a:custGeom>
                <a:pathLst>
                  <a:path extrusionOk="0" h="1671" w="2882">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a:gsLst>
                  <a:gs pos="0">
                    <a:schemeClr val="dk2"/>
                  </a:gs>
                  <a:gs pos="100000">
                    <a:srgbClr val="002E8B"/>
                  </a:gs>
                </a:gsLst>
                <a:lin ang="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5" name="Shape 15"/>
              <p:cNvSpPr/>
              <p:nvPr/>
            </p:nvSpPr>
            <p:spPr>
              <a:xfrm>
                <a:off x="6619875" y="4240212"/>
                <a:ext cx="1998662" cy="1287462"/>
              </a:xfrm>
              <a:custGeom>
                <a:pathLst>
                  <a:path extrusionOk="0" h="811" w="1259">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a:gsLst>
                  <a:gs pos="0">
                    <a:schemeClr val="dk2"/>
                  </a:gs>
                  <a:gs pos="100000">
                    <a:srgbClr val="002E8B"/>
                  </a:gs>
                </a:gsLst>
                <a:lin ang="27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6" name="Shape 16"/>
              <p:cNvSpPr/>
              <p:nvPr/>
            </p:nvSpPr>
            <p:spPr>
              <a:xfrm>
                <a:off x="4603750" y="5311775"/>
                <a:ext cx="4522787" cy="1538287"/>
              </a:xfrm>
              <a:custGeom>
                <a:pathLst>
                  <a:path extrusionOk="0" h="969" w="284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a:gsLst>
                  <a:gs pos="0">
                    <a:srgbClr val="002A7D"/>
                  </a:gs>
                  <a:gs pos="100000">
                    <a:schemeClr val="dk2"/>
                  </a:gs>
                </a:gsLst>
                <a:lin ang="54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7" name="Shape 17"/>
              <p:cNvSpPr/>
              <p:nvPr/>
            </p:nvSpPr>
            <p:spPr>
              <a:xfrm>
                <a:off x="4362450" y="3540125"/>
                <a:ext cx="4773612" cy="3309937"/>
              </a:xfrm>
              <a:custGeom>
                <a:pathLst>
                  <a:path extrusionOk="0" h="2085" w="3007">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dk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18" name="Shape 18"/>
              <p:cNvSpPr/>
              <p:nvPr/>
            </p:nvSpPr>
            <p:spPr>
              <a:xfrm>
                <a:off x="7145337" y="3678237"/>
                <a:ext cx="1981200" cy="855662"/>
              </a:xfrm>
              <a:custGeom>
                <a:pathLst>
                  <a:path extrusionOk="0" h="539" w="1248">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a:gsLst>
                  <a:gs pos="0">
                    <a:srgbClr val="002D86"/>
                  </a:gs>
                  <a:gs pos="100000">
                    <a:schemeClr val="dk2"/>
                  </a:gs>
                </a:gsLst>
                <a:lin ang="27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grpSp>
        <p:sp>
          <p:nvSpPr>
            <p:cNvPr id="19" name="Shape 19"/>
            <p:cNvSpPr/>
            <p:nvPr/>
          </p:nvSpPr>
          <p:spPr>
            <a:xfrm>
              <a:off x="5273675" y="2128837"/>
              <a:ext cx="2897187" cy="2439987"/>
            </a:xfrm>
            <a:custGeom>
              <a:pathLst>
                <a:path extrusionOk="0" h="1469" w="2296">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a:gsLst>
                <a:gs pos="0">
                  <a:srgbClr val="002B82"/>
                </a:gs>
                <a:gs pos="100000">
                  <a:schemeClr val="dk2"/>
                </a:gs>
              </a:gsLst>
              <a:lin ang="27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20" name="Shape 20"/>
            <p:cNvSpPr/>
            <p:nvPr/>
          </p:nvSpPr>
          <p:spPr>
            <a:xfrm>
              <a:off x="0" y="0"/>
              <a:ext cx="9140825" cy="2819400"/>
            </a:xfrm>
            <a:custGeom>
              <a:pathLst>
                <a:path extrusionOk="0" h="1906" w="5740">
                  <a:moveTo>
                    <a:pt x="0" y="0"/>
                  </a:moveTo>
                  <a:lnTo>
                    <a:pt x="0" y="1906"/>
                  </a:lnTo>
                  <a:lnTo>
                    <a:pt x="5740" y="1906"/>
                  </a:lnTo>
                  <a:lnTo>
                    <a:pt x="5740" y="0"/>
                  </a:lnTo>
                  <a:lnTo>
                    <a:pt x="0" y="0"/>
                  </a:lnTo>
                  <a:lnTo>
                    <a:pt x="0" y="0"/>
                  </a:lnTo>
                  <a:close/>
                </a:path>
              </a:pathLst>
            </a:custGeom>
            <a:gradFill>
              <a:gsLst>
                <a:gs pos="0">
                  <a:schemeClr val="dk1"/>
                </a:gs>
                <a:gs pos="100000">
                  <a:schemeClr val="dk2"/>
                </a:gs>
              </a:gsLst>
              <a:lin ang="54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grpSp>
      <p:sp>
        <p:nvSpPr>
          <p:cNvPr id="21" name="Shape 21"/>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1pPr>
            <a:lvl2pPr indent="-88900" lvl="1"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2pPr>
            <a:lvl3pPr indent="-88900" lvl="2"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3pPr>
            <a:lvl4pPr indent="-88900" lvl="3"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4pPr>
            <a:lvl5pPr indent="-88900" lvl="4"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5pPr>
            <a:lvl6pPr indent="-88900" lvl="5" marL="45720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6pPr>
            <a:lvl7pPr indent="-88900" lvl="6" marL="91440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7pPr>
            <a:lvl8pPr indent="-88900" lvl="7" marL="137160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8pPr>
            <a:lvl9pPr indent="-88900" lvl="8" marL="182880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9pPr>
          </a:lstStyle>
          <a:p/>
        </p:txBody>
      </p:sp>
      <p:sp>
        <p:nvSpPr>
          <p:cNvPr id="22" name="Shape 22"/>
          <p:cNvSpPr txBox="1"/>
          <p:nvPr>
            <p:ph idx="11" type="ftr"/>
          </p:nvPr>
        </p:nvSpPr>
        <p:spPr>
          <a:xfrm>
            <a:off x="3124200" y="6248400"/>
            <a:ext cx="2895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23" name="Shape 23"/>
          <p:cNvSpPr txBox="1"/>
          <p:nvPr>
            <p:ph idx="1" type="body"/>
          </p:nvPr>
        </p:nvSpPr>
        <p:spPr>
          <a:xfrm>
            <a:off x="457200" y="1600200"/>
            <a:ext cx="8229600" cy="4525962"/>
          </a:xfrm>
          <a:prstGeom prst="rect">
            <a:avLst/>
          </a:prstGeom>
          <a:noFill/>
          <a:ln>
            <a:noFill/>
          </a:ln>
        </p:spPr>
        <p:txBody>
          <a:bodyPr anchorCtr="0" anchor="t" bIns="91425" lIns="91425" rIns="91425" wrap="square" tIns="91425"/>
          <a:lstStyle>
            <a:lvl1pPr indent="-317500" lvl="0" marL="457200" marR="0" rtl="0" algn="l">
              <a:spcBef>
                <a:spcPts val="640"/>
              </a:spcBef>
              <a:spcAft>
                <a:spcPts val="0"/>
              </a:spcAft>
              <a:buClr>
                <a:schemeClr val="hlink"/>
              </a:buClr>
              <a:buSzPts val="1400"/>
              <a:buFont typeface="Arial"/>
              <a:buChar char="●"/>
              <a:defRPr b="0" i="0" sz="3200" u="none" cap="none" strike="noStrike">
                <a:solidFill>
                  <a:schemeClr val="lt1"/>
                </a:solidFill>
                <a:latin typeface="Arial"/>
                <a:ea typeface="Arial"/>
                <a:cs typeface="Arial"/>
                <a:sym typeface="Arial"/>
              </a:defRPr>
            </a:lvl1pPr>
            <a:lvl2pPr indent="-317500" lvl="1" marL="914400" marR="0" rtl="0" algn="l">
              <a:spcBef>
                <a:spcPts val="0"/>
              </a:spcBef>
              <a:spcAft>
                <a:spcPts val="0"/>
              </a:spcAft>
              <a:buClr>
                <a:schemeClr val="accent2"/>
              </a:buClr>
              <a:buSzPts val="1400"/>
              <a:buFont typeface="Arial"/>
              <a:buChar char="●"/>
              <a:defRPr b="0" i="0" sz="2800" u="none" cap="none" strike="noStrike">
                <a:solidFill>
                  <a:schemeClr val="lt1"/>
                </a:solidFill>
                <a:latin typeface="Arial"/>
                <a:ea typeface="Arial"/>
                <a:cs typeface="Arial"/>
                <a:sym typeface="Arial"/>
              </a:defRPr>
            </a:lvl2pPr>
            <a:lvl3pPr indent="-317500" lvl="2" marL="1371600" marR="0" rtl="0" algn="l">
              <a:spcBef>
                <a:spcPts val="0"/>
              </a:spcBef>
              <a:spcAft>
                <a:spcPts val="0"/>
              </a:spcAft>
              <a:buClr>
                <a:schemeClr val="lt2"/>
              </a:buClr>
              <a:buSzPts val="1400"/>
              <a:buFont typeface="Arial"/>
              <a:buChar char="●"/>
              <a:defRPr b="0" i="0" sz="2400" u="none" cap="none" strike="noStrike">
                <a:solidFill>
                  <a:schemeClr val="lt1"/>
                </a:solidFill>
                <a:latin typeface="Arial"/>
                <a:ea typeface="Arial"/>
                <a:cs typeface="Arial"/>
                <a:sym typeface="Arial"/>
              </a:defRPr>
            </a:lvl3pPr>
            <a:lvl4pPr indent="-317500" lvl="3" marL="1828800" marR="0" rtl="0" algn="l">
              <a:spcBef>
                <a:spcPts val="0"/>
              </a:spcBef>
              <a:spcAft>
                <a:spcPts val="0"/>
              </a:spcAft>
              <a:buClr>
                <a:schemeClr val="accent2"/>
              </a:buClr>
              <a:buSzPts val="1400"/>
              <a:buFont typeface="Arial"/>
              <a:buChar char="●"/>
              <a:defRPr b="0" i="0" sz="2000" u="none" cap="none" strike="noStrike">
                <a:solidFill>
                  <a:schemeClr val="lt1"/>
                </a:solidFill>
                <a:latin typeface="Arial"/>
                <a:ea typeface="Arial"/>
                <a:cs typeface="Arial"/>
                <a:sym typeface="Arial"/>
              </a:defRPr>
            </a:lvl4pPr>
            <a:lvl5pPr indent="-317500" lvl="4" marL="22860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5pPr>
            <a:lvl6pPr indent="-317500" lvl="5" marL="27432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6pPr>
            <a:lvl7pPr indent="-317500" lvl="6" marL="32004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7pPr>
            <a:lvl8pPr indent="-317500" lvl="7" marL="36576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8pPr>
            <a:lvl9pPr indent="-317500" lvl="8" marL="41148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9pPr>
          </a:lstStyle>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chemeClr val="dk2"/>
        </a:solidFill>
      </p:bgPr>
    </p:bg>
    <p:spTree>
      <p:nvGrpSpPr>
        <p:cNvPr id="57" name="Shape 57"/>
        <p:cNvGrpSpPr/>
        <p:nvPr/>
      </p:nvGrpSpPr>
      <p:grpSpPr>
        <a:xfrm>
          <a:off x="0" y="0"/>
          <a:ext cx="0" cy="0"/>
          <a:chOff x="0" y="0"/>
          <a:chExt cx="0" cy="0"/>
        </a:xfrm>
      </p:grpSpPr>
      <p:grpSp>
        <p:nvGrpSpPr>
          <p:cNvPr id="58" name="Shape 58"/>
          <p:cNvGrpSpPr/>
          <p:nvPr/>
        </p:nvGrpSpPr>
        <p:grpSpPr>
          <a:xfrm>
            <a:off x="0" y="0"/>
            <a:ext cx="9140825" cy="6850062"/>
            <a:chOff x="0" y="0"/>
            <a:chExt cx="9140825" cy="6850062"/>
          </a:xfrm>
        </p:grpSpPr>
        <p:grpSp>
          <p:nvGrpSpPr>
            <p:cNvPr id="59" name="Shape 59"/>
            <p:cNvGrpSpPr/>
            <p:nvPr/>
          </p:nvGrpSpPr>
          <p:grpSpPr>
            <a:xfrm>
              <a:off x="2743200" y="3540125"/>
              <a:ext cx="6392862" cy="3309937"/>
              <a:chOff x="2743200" y="3540125"/>
              <a:chExt cx="6392862" cy="3309937"/>
            </a:xfrm>
          </p:grpSpPr>
          <p:sp>
            <p:nvSpPr>
              <p:cNvPr id="60" name="Shape 60"/>
              <p:cNvSpPr/>
              <p:nvPr/>
            </p:nvSpPr>
            <p:spPr>
              <a:xfrm>
                <a:off x="2743200" y="4197350"/>
                <a:ext cx="4575175" cy="2652712"/>
              </a:xfrm>
              <a:custGeom>
                <a:pathLst>
                  <a:path extrusionOk="0" h="1671" w="2882">
                    <a:moveTo>
                      <a:pt x="2773" y="544"/>
                    </a:moveTo>
                    <a:lnTo>
                      <a:pt x="2740" y="528"/>
                    </a:lnTo>
                    <a:lnTo>
                      <a:pt x="2692" y="506"/>
                    </a:lnTo>
                    <a:lnTo>
                      <a:pt x="2632" y="484"/>
                    </a:lnTo>
                    <a:lnTo>
                      <a:pt x="2561" y="457"/>
                    </a:lnTo>
                    <a:lnTo>
                      <a:pt x="2480" y="424"/>
                    </a:lnTo>
                    <a:lnTo>
                      <a:pt x="2388" y="397"/>
                    </a:lnTo>
                    <a:lnTo>
                      <a:pt x="2203" y="343"/>
                    </a:lnTo>
                    <a:lnTo>
                      <a:pt x="2078" y="310"/>
                    </a:lnTo>
                    <a:lnTo>
                      <a:pt x="1970" y="277"/>
                    </a:lnTo>
                    <a:lnTo>
                      <a:pt x="1878" y="245"/>
                    </a:lnTo>
                    <a:lnTo>
                      <a:pt x="1807" y="212"/>
                    </a:lnTo>
                    <a:lnTo>
                      <a:pt x="1742" y="179"/>
                    </a:lnTo>
                    <a:lnTo>
                      <a:pt x="1693" y="152"/>
                    </a:lnTo>
                    <a:lnTo>
                      <a:pt x="1655" y="125"/>
                    </a:lnTo>
                    <a:lnTo>
                      <a:pt x="1628" y="103"/>
                    </a:lnTo>
                    <a:lnTo>
                      <a:pt x="1606" y="81"/>
                    </a:lnTo>
                    <a:lnTo>
                      <a:pt x="1590" y="60"/>
                    </a:lnTo>
                    <a:lnTo>
                      <a:pt x="1585" y="43"/>
                    </a:lnTo>
                    <a:lnTo>
                      <a:pt x="1579" y="27"/>
                    </a:lnTo>
                    <a:lnTo>
                      <a:pt x="1585" y="5"/>
                    </a:lnTo>
                    <a:lnTo>
                      <a:pt x="1585" y="0"/>
                    </a:lnTo>
                    <a:lnTo>
                      <a:pt x="1568" y="27"/>
                    </a:lnTo>
                    <a:lnTo>
                      <a:pt x="1557" y="49"/>
                    </a:lnTo>
                    <a:lnTo>
                      <a:pt x="1557" y="76"/>
                    </a:lnTo>
                    <a:lnTo>
                      <a:pt x="1568" y="98"/>
                    </a:lnTo>
                    <a:lnTo>
                      <a:pt x="1590" y="120"/>
                    </a:lnTo>
                    <a:lnTo>
                      <a:pt x="1617" y="141"/>
                    </a:lnTo>
                    <a:lnTo>
                      <a:pt x="1650" y="163"/>
                    </a:lnTo>
                    <a:lnTo>
                      <a:pt x="1688" y="185"/>
                    </a:lnTo>
                    <a:lnTo>
                      <a:pt x="1737" y="207"/>
                    </a:lnTo>
                    <a:lnTo>
                      <a:pt x="1791" y="228"/>
                    </a:lnTo>
                    <a:lnTo>
                      <a:pt x="1905" y="267"/>
                    </a:lnTo>
                    <a:lnTo>
                      <a:pt x="2040" y="310"/>
                    </a:lnTo>
                    <a:lnTo>
                      <a:pt x="2182" y="348"/>
                    </a:lnTo>
                    <a:lnTo>
                      <a:pt x="2285" y="381"/>
                    </a:lnTo>
                    <a:lnTo>
                      <a:pt x="2382" y="408"/>
                    </a:lnTo>
                    <a:lnTo>
                      <a:pt x="2464" y="435"/>
                    </a:lnTo>
                    <a:lnTo>
                      <a:pt x="2540" y="462"/>
                    </a:lnTo>
                    <a:lnTo>
                      <a:pt x="2605" y="484"/>
                    </a:lnTo>
                    <a:lnTo>
                      <a:pt x="2659" y="506"/>
                    </a:lnTo>
                    <a:lnTo>
                      <a:pt x="2708" y="528"/>
                    </a:lnTo>
                    <a:lnTo>
                      <a:pt x="2740" y="544"/>
                    </a:lnTo>
                    <a:lnTo>
                      <a:pt x="2768" y="560"/>
                    </a:lnTo>
                    <a:lnTo>
                      <a:pt x="2784" y="577"/>
                    </a:lnTo>
                    <a:lnTo>
                      <a:pt x="2795" y="593"/>
                    </a:lnTo>
                    <a:lnTo>
                      <a:pt x="2800" y="615"/>
                    </a:lnTo>
                    <a:lnTo>
                      <a:pt x="2795" y="642"/>
                    </a:lnTo>
                    <a:lnTo>
                      <a:pt x="2784" y="664"/>
                    </a:lnTo>
                    <a:lnTo>
                      <a:pt x="2762" y="691"/>
                    </a:lnTo>
                    <a:lnTo>
                      <a:pt x="2730" y="713"/>
                    </a:lnTo>
                    <a:lnTo>
                      <a:pt x="2692" y="735"/>
                    </a:lnTo>
                    <a:lnTo>
                      <a:pt x="2643" y="756"/>
                    </a:lnTo>
                    <a:lnTo>
                      <a:pt x="2589" y="778"/>
                    </a:lnTo>
                    <a:lnTo>
                      <a:pt x="2529" y="800"/>
                    </a:lnTo>
                    <a:lnTo>
                      <a:pt x="2458" y="822"/>
                    </a:lnTo>
                    <a:lnTo>
                      <a:pt x="2382" y="843"/>
                    </a:lnTo>
                    <a:lnTo>
                      <a:pt x="2301" y="865"/>
                    </a:lnTo>
                    <a:lnTo>
                      <a:pt x="2214" y="887"/>
                    </a:lnTo>
                    <a:lnTo>
                      <a:pt x="2030" y="930"/>
                    </a:lnTo>
                    <a:lnTo>
                      <a:pt x="1823" y="979"/>
                    </a:lnTo>
                    <a:lnTo>
                      <a:pt x="1606" y="1034"/>
                    </a:lnTo>
                    <a:lnTo>
                      <a:pt x="1378" y="1094"/>
                    </a:lnTo>
                    <a:lnTo>
                      <a:pt x="1145" y="1164"/>
                    </a:lnTo>
                    <a:lnTo>
                      <a:pt x="912" y="1241"/>
                    </a:lnTo>
                    <a:lnTo>
                      <a:pt x="673" y="1328"/>
                    </a:lnTo>
                    <a:lnTo>
                      <a:pt x="440" y="1431"/>
                    </a:lnTo>
                    <a:lnTo>
                      <a:pt x="217" y="1545"/>
                    </a:lnTo>
                    <a:lnTo>
                      <a:pt x="0" y="1671"/>
                    </a:lnTo>
                    <a:lnTo>
                      <a:pt x="353" y="1671"/>
                    </a:lnTo>
                    <a:lnTo>
                      <a:pt x="554" y="1567"/>
                    </a:lnTo>
                    <a:lnTo>
                      <a:pt x="754" y="1469"/>
                    </a:lnTo>
                    <a:lnTo>
                      <a:pt x="955" y="1388"/>
                    </a:lnTo>
                    <a:lnTo>
                      <a:pt x="1145" y="1311"/>
                    </a:lnTo>
                    <a:lnTo>
                      <a:pt x="1335" y="1241"/>
                    </a:lnTo>
                    <a:lnTo>
                      <a:pt x="1519" y="1186"/>
                    </a:lnTo>
                    <a:lnTo>
                      <a:pt x="1693" y="1132"/>
                    </a:lnTo>
                    <a:lnTo>
                      <a:pt x="1861" y="1083"/>
                    </a:lnTo>
                    <a:lnTo>
                      <a:pt x="2019" y="1045"/>
                    </a:lnTo>
                    <a:lnTo>
                      <a:pt x="2165" y="1007"/>
                    </a:lnTo>
                    <a:lnTo>
                      <a:pt x="2301" y="974"/>
                    </a:lnTo>
                    <a:lnTo>
                      <a:pt x="2426" y="947"/>
                    </a:lnTo>
                    <a:lnTo>
                      <a:pt x="2534" y="914"/>
                    </a:lnTo>
                    <a:lnTo>
                      <a:pt x="2626" y="892"/>
                    </a:lnTo>
                    <a:lnTo>
                      <a:pt x="2702" y="865"/>
                    </a:lnTo>
                    <a:lnTo>
                      <a:pt x="2762" y="838"/>
                    </a:lnTo>
                    <a:lnTo>
                      <a:pt x="2800" y="816"/>
                    </a:lnTo>
                    <a:lnTo>
                      <a:pt x="2827" y="794"/>
                    </a:lnTo>
                    <a:lnTo>
                      <a:pt x="2849" y="767"/>
                    </a:lnTo>
                    <a:lnTo>
                      <a:pt x="2865" y="745"/>
                    </a:lnTo>
                    <a:lnTo>
                      <a:pt x="2876" y="724"/>
                    </a:lnTo>
                    <a:lnTo>
                      <a:pt x="2882" y="702"/>
                    </a:lnTo>
                    <a:lnTo>
                      <a:pt x="2876" y="658"/>
                    </a:lnTo>
                    <a:lnTo>
                      <a:pt x="2854" y="620"/>
                    </a:lnTo>
                    <a:lnTo>
                      <a:pt x="2833" y="588"/>
                    </a:lnTo>
                    <a:lnTo>
                      <a:pt x="2800" y="560"/>
                    </a:lnTo>
                    <a:lnTo>
                      <a:pt x="2773" y="544"/>
                    </a:lnTo>
                    <a:lnTo>
                      <a:pt x="2773" y="544"/>
                    </a:lnTo>
                    <a:close/>
                  </a:path>
                </a:pathLst>
              </a:custGeom>
              <a:gradFill>
                <a:gsLst>
                  <a:gs pos="0">
                    <a:schemeClr val="dk2"/>
                  </a:gs>
                  <a:gs pos="100000">
                    <a:srgbClr val="002E8B"/>
                  </a:gs>
                </a:gsLst>
                <a:lin ang="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61" name="Shape 61"/>
              <p:cNvSpPr/>
              <p:nvPr/>
            </p:nvSpPr>
            <p:spPr>
              <a:xfrm>
                <a:off x="6619875" y="4240212"/>
                <a:ext cx="1998662" cy="1287462"/>
              </a:xfrm>
              <a:custGeom>
                <a:pathLst>
                  <a:path extrusionOk="0" h="811" w="1259">
                    <a:moveTo>
                      <a:pt x="1259" y="615"/>
                    </a:moveTo>
                    <a:lnTo>
                      <a:pt x="1248" y="588"/>
                    </a:lnTo>
                    <a:lnTo>
                      <a:pt x="1237" y="566"/>
                    </a:lnTo>
                    <a:lnTo>
                      <a:pt x="1216" y="539"/>
                    </a:lnTo>
                    <a:lnTo>
                      <a:pt x="1188" y="517"/>
                    </a:lnTo>
                    <a:lnTo>
                      <a:pt x="1123" y="479"/>
                    </a:lnTo>
                    <a:lnTo>
                      <a:pt x="1042" y="441"/>
                    </a:lnTo>
                    <a:lnTo>
                      <a:pt x="944" y="408"/>
                    </a:lnTo>
                    <a:lnTo>
                      <a:pt x="841" y="381"/>
                    </a:lnTo>
                    <a:lnTo>
                      <a:pt x="727" y="348"/>
                    </a:lnTo>
                    <a:lnTo>
                      <a:pt x="613" y="321"/>
                    </a:lnTo>
                    <a:lnTo>
                      <a:pt x="499" y="294"/>
                    </a:lnTo>
                    <a:lnTo>
                      <a:pt x="391" y="261"/>
                    </a:lnTo>
                    <a:lnTo>
                      <a:pt x="288" y="229"/>
                    </a:lnTo>
                    <a:lnTo>
                      <a:pt x="195" y="196"/>
                    </a:lnTo>
                    <a:lnTo>
                      <a:pt x="119" y="152"/>
                    </a:lnTo>
                    <a:lnTo>
                      <a:pt x="54" y="109"/>
                    </a:lnTo>
                    <a:lnTo>
                      <a:pt x="33" y="87"/>
                    </a:lnTo>
                    <a:lnTo>
                      <a:pt x="16" y="60"/>
                    </a:lnTo>
                    <a:lnTo>
                      <a:pt x="5" y="33"/>
                    </a:lnTo>
                    <a:lnTo>
                      <a:pt x="0" y="0"/>
                    </a:lnTo>
                    <a:lnTo>
                      <a:pt x="0" y="6"/>
                    </a:lnTo>
                    <a:lnTo>
                      <a:pt x="0" y="11"/>
                    </a:lnTo>
                    <a:lnTo>
                      <a:pt x="0" y="38"/>
                    </a:lnTo>
                    <a:lnTo>
                      <a:pt x="5" y="60"/>
                    </a:lnTo>
                    <a:lnTo>
                      <a:pt x="16" y="87"/>
                    </a:lnTo>
                    <a:lnTo>
                      <a:pt x="33" y="114"/>
                    </a:lnTo>
                    <a:lnTo>
                      <a:pt x="54" y="142"/>
                    </a:lnTo>
                    <a:lnTo>
                      <a:pt x="87" y="174"/>
                    </a:lnTo>
                    <a:lnTo>
                      <a:pt x="125" y="207"/>
                    </a:lnTo>
                    <a:lnTo>
                      <a:pt x="179" y="240"/>
                    </a:lnTo>
                    <a:lnTo>
                      <a:pt x="244" y="278"/>
                    </a:lnTo>
                    <a:lnTo>
                      <a:pt x="326" y="310"/>
                    </a:lnTo>
                    <a:lnTo>
                      <a:pt x="418" y="348"/>
                    </a:lnTo>
                    <a:lnTo>
                      <a:pt x="526" y="381"/>
                    </a:lnTo>
                    <a:lnTo>
                      <a:pt x="657" y="414"/>
                    </a:lnTo>
                    <a:lnTo>
                      <a:pt x="749" y="435"/>
                    </a:lnTo>
                    <a:lnTo>
                      <a:pt x="830" y="463"/>
                    </a:lnTo>
                    <a:lnTo>
                      <a:pt x="901" y="490"/>
                    </a:lnTo>
                    <a:lnTo>
                      <a:pt x="966" y="512"/>
                    </a:lnTo>
                    <a:lnTo>
                      <a:pt x="1015" y="539"/>
                    </a:lnTo>
                    <a:lnTo>
                      <a:pt x="1053" y="566"/>
                    </a:lnTo>
                    <a:lnTo>
                      <a:pt x="1080" y="593"/>
                    </a:lnTo>
                    <a:lnTo>
                      <a:pt x="1102" y="620"/>
                    </a:lnTo>
                    <a:lnTo>
                      <a:pt x="1112" y="648"/>
                    </a:lnTo>
                    <a:lnTo>
                      <a:pt x="1118" y="675"/>
                    </a:lnTo>
                    <a:lnTo>
                      <a:pt x="1112" y="697"/>
                    </a:lnTo>
                    <a:lnTo>
                      <a:pt x="1096" y="724"/>
                    </a:lnTo>
                    <a:lnTo>
                      <a:pt x="1080" y="746"/>
                    </a:lnTo>
                    <a:lnTo>
                      <a:pt x="1053" y="767"/>
                    </a:lnTo>
                    <a:lnTo>
                      <a:pt x="1015" y="789"/>
                    </a:lnTo>
                    <a:lnTo>
                      <a:pt x="977" y="811"/>
                    </a:lnTo>
                    <a:lnTo>
                      <a:pt x="1047" y="789"/>
                    </a:lnTo>
                    <a:lnTo>
                      <a:pt x="1107" y="767"/>
                    </a:lnTo>
                    <a:lnTo>
                      <a:pt x="1156" y="746"/>
                    </a:lnTo>
                    <a:lnTo>
                      <a:pt x="1199" y="724"/>
                    </a:lnTo>
                    <a:lnTo>
                      <a:pt x="1226" y="702"/>
                    </a:lnTo>
                    <a:lnTo>
                      <a:pt x="1248" y="675"/>
                    </a:lnTo>
                    <a:lnTo>
                      <a:pt x="1259" y="648"/>
                    </a:lnTo>
                    <a:lnTo>
                      <a:pt x="1259" y="615"/>
                    </a:lnTo>
                    <a:lnTo>
                      <a:pt x="1259" y="615"/>
                    </a:lnTo>
                    <a:close/>
                  </a:path>
                </a:pathLst>
              </a:custGeom>
              <a:gradFill>
                <a:gsLst>
                  <a:gs pos="0">
                    <a:schemeClr val="dk2"/>
                  </a:gs>
                  <a:gs pos="100000">
                    <a:srgbClr val="002E8B"/>
                  </a:gs>
                </a:gsLst>
                <a:lin ang="27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62" name="Shape 62"/>
              <p:cNvSpPr/>
              <p:nvPr/>
            </p:nvSpPr>
            <p:spPr>
              <a:xfrm>
                <a:off x="4603750" y="5311775"/>
                <a:ext cx="4522787" cy="1538287"/>
              </a:xfrm>
              <a:custGeom>
                <a:pathLst>
                  <a:path extrusionOk="0" h="969" w="2849">
                    <a:moveTo>
                      <a:pt x="92" y="958"/>
                    </a:moveTo>
                    <a:lnTo>
                      <a:pt x="0" y="969"/>
                    </a:lnTo>
                    <a:lnTo>
                      <a:pt x="391" y="969"/>
                    </a:lnTo>
                    <a:lnTo>
                      <a:pt x="434" y="947"/>
                    </a:lnTo>
                    <a:lnTo>
                      <a:pt x="483" y="914"/>
                    </a:lnTo>
                    <a:lnTo>
                      <a:pt x="554" y="876"/>
                    </a:lnTo>
                    <a:lnTo>
                      <a:pt x="635" y="838"/>
                    </a:lnTo>
                    <a:lnTo>
                      <a:pt x="727" y="794"/>
                    </a:lnTo>
                    <a:lnTo>
                      <a:pt x="836" y="745"/>
                    </a:lnTo>
                    <a:lnTo>
                      <a:pt x="961" y="696"/>
                    </a:lnTo>
                    <a:lnTo>
                      <a:pt x="1102" y="642"/>
                    </a:lnTo>
                    <a:lnTo>
                      <a:pt x="1259" y="582"/>
                    </a:lnTo>
                    <a:lnTo>
                      <a:pt x="1433" y="522"/>
                    </a:lnTo>
                    <a:lnTo>
                      <a:pt x="1623" y="462"/>
                    </a:lnTo>
                    <a:lnTo>
                      <a:pt x="1829" y="403"/>
                    </a:lnTo>
                    <a:lnTo>
                      <a:pt x="2057" y="343"/>
                    </a:lnTo>
                    <a:lnTo>
                      <a:pt x="2301" y="283"/>
                    </a:lnTo>
                    <a:lnTo>
                      <a:pt x="2567" y="223"/>
                    </a:lnTo>
                    <a:lnTo>
                      <a:pt x="2849" y="163"/>
                    </a:lnTo>
                    <a:lnTo>
                      <a:pt x="2849" y="0"/>
                    </a:lnTo>
                    <a:lnTo>
                      <a:pt x="2817" y="16"/>
                    </a:lnTo>
                    <a:lnTo>
                      <a:pt x="2773" y="33"/>
                    </a:lnTo>
                    <a:lnTo>
                      <a:pt x="2719" y="54"/>
                    </a:lnTo>
                    <a:lnTo>
                      <a:pt x="2648" y="76"/>
                    </a:lnTo>
                    <a:lnTo>
                      <a:pt x="2572" y="98"/>
                    </a:lnTo>
                    <a:lnTo>
                      <a:pt x="2491" y="120"/>
                    </a:lnTo>
                    <a:lnTo>
                      <a:pt x="2399" y="147"/>
                    </a:lnTo>
                    <a:lnTo>
                      <a:pt x="2301" y="169"/>
                    </a:lnTo>
                    <a:lnTo>
                      <a:pt x="2095" y="223"/>
                    </a:lnTo>
                    <a:lnTo>
                      <a:pt x="1889" y="277"/>
                    </a:lnTo>
                    <a:lnTo>
                      <a:pt x="1688" y="326"/>
                    </a:lnTo>
                    <a:lnTo>
                      <a:pt x="1590" y="354"/>
                    </a:lnTo>
                    <a:lnTo>
                      <a:pt x="1503" y="381"/>
                    </a:lnTo>
                    <a:lnTo>
                      <a:pt x="1107" y="506"/>
                    </a:lnTo>
                    <a:lnTo>
                      <a:pt x="912" y="577"/>
                    </a:lnTo>
                    <a:lnTo>
                      <a:pt x="727" y="647"/>
                    </a:lnTo>
                    <a:lnTo>
                      <a:pt x="548" y="718"/>
                    </a:lnTo>
                    <a:lnTo>
                      <a:pt x="380" y="794"/>
                    </a:lnTo>
                    <a:lnTo>
                      <a:pt x="228" y="876"/>
                    </a:lnTo>
                    <a:lnTo>
                      <a:pt x="92" y="958"/>
                    </a:lnTo>
                    <a:lnTo>
                      <a:pt x="92" y="958"/>
                    </a:lnTo>
                    <a:close/>
                  </a:path>
                </a:pathLst>
              </a:custGeom>
              <a:gradFill>
                <a:gsLst>
                  <a:gs pos="0">
                    <a:srgbClr val="002A7D"/>
                  </a:gs>
                  <a:gs pos="100000">
                    <a:schemeClr val="dk2"/>
                  </a:gs>
                </a:gsLst>
                <a:lin ang="54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63" name="Shape 63"/>
              <p:cNvSpPr/>
              <p:nvPr/>
            </p:nvSpPr>
            <p:spPr>
              <a:xfrm>
                <a:off x="4362450" y="3540125"/>
                <a:ext cx="4773612" cy="3309937"/>
              </a:xfrm>
              <a:custGeom>
                <a:pathLst>
                  <a:path extrusionOk="0" h="2085" w="3007">
                    <a:moveTo>
                      <a:pt x="1427" y="441"/>
                    </a:moveTo>
                    <a:lnTo>
                      <a:pt x="1433" y="474"/>
                    </a:lnTo>
                    <a:lnTo>
                      <a:pt x="1444" y="501"/>
                    </a:lnTo>
                    <a:lnTo>
                      <a:pt x="1460" y="528"/>
                    </a:lnTo>
                    <a:lnTo>
                      <a:pt x="1482" y="550"/>
                    </a:lnTo>
                    <a:lnTo>
                      <a:pt x="1541" y="593"/>
                    </a:lnTo>
                    <a:lnTo>
                      <a:pt x="1623" y="637"/>
                    </a:lnTo>
                    <a:lnTo>
                      <a:pt x="1715" y="670"/>
                    </a:lnTo>
                    <a:lnTo>
                      <a:pt x="1818" y="702"/>
                    </a:lnTo>
                    <a:lnTo>
                      <a:pt x="1927" y="735"/>
                    </a:lnTo>
                    <a:lnTo>
                      <a:pt x="2041" y="762"/>
                    </a:lnTo>
                    <a:lnTo>
                      <a:pt x="2155" y="789"/>
                    </a:lnTo>
                    <a:lnTo>
                      <a:pt x="2269" y="822"/>
                    </a:lnTo>
                    <a:lnTo>
                      <a:pt x="2372" y="849"/>
                    </a:lnTo>
                    <a:lnTo>
                      <a:pt x="2464" y="882"/>
                    </a:lnTo>
                    <a:lnTo>
                      <a:pt x="2551" y="920"/>
                    </a:lnTo>
                    <a:lnTo>
                      <a:pt x="2616" y="958"/>
                    </a:lnTo>
                    <a:lnTo>
                      <a:pt x="2638" y="980"/>
                    </a:lnTo>
                    <a:lnTo>
                      <a:pt x="2659" y="1007"/>
                    </a:lnTo>
                    <a:lnTo>
                      <a:pt x="2676" y="1029"/>
                    </a:lnTo>
                    <a:lnTo>
                      <a:pt x="2681" y="1056"/>
                    </a:lnTo>
                    <a:lnTo>
                      <a:pt x="2681" y="1083"/>
                    </a:lnTo>
                    <a:lnTo>
                      <a:pt x="2676" y="1105"/>
                    </a:lnTo>
                    <a:lnTo>
                      <a:pt x="2665" y="1127"/>
                    </a:lnTo>
                    <a:lnTo>
                      <a:pt x="2643" y="1149"/>
                    </a:lnTo>
                    <a:lnTo>
                      <a:pt x="2616" y="1170"/>
                    </a:lnTo>
                    <a:lnTo>
                      <a:pt x="2583" y="1187"/>
                    </a:lnTo>
                    <a:lnTo>
                      <a:pt x="2545" y="1208"/>
                    </a:lnTo>
                    <a:lnTo>
                      <a:pt x="2502" y="1225"/>
                    </a:lnTo>
                    <a:lnTo>
                      <a:pt x="2448" y="1241"/>
                    </a:lnTo>
                    <a:lnTo>
                      <a:pt x="2388" y="1257"/>
                    </a:lnTo>
                    <a:lnTo>
                      <a:pt x="2328" y="1274"/>
                    </a:lnTo>
                    <a:lnTo>
                      <a:pt x="2258" y="1290"/>
                    </a:lnTo>
                    <a:lnTo>
                      <a:pt x="2106" y="1328"/>
                    </a:lnTo>
                    <a:lnTo>
                      <a:pt x="1932" y="1372"/>
                    </a:lnTo>
                    <a:lnTo>
                      <a:pt x="1742" y="1421"/>
                    </a:lnTo>
                    <a:lnTo>
                      <a:pt x="1531" y="1475"/>
                    </a:lnTo>
                    <a:lnTo>
                      <a:pt x="1308" y="1540"/>
                    </a:lnTo>
                    <a:lnTo>
                      <a:pt x="1069" y="1617"/>
                    </a:lnTo>
                    <a:lnTo>
                      <a:pt x="820" y="1709"/>
                    </a:lnTo>
                    <a:lnTo>
                      <a:pt x="554" y="1818"/>
                    </a:lnTo>
                    <a:lnTo>
                      <a:pt x="282" y="1943"/>
                    </a:lnTo>
                    <a:lnTo>
                      <a:pt x="0" y="2085"/>
                    </a:lnTo>
                    <a:lnTo>
                      <a:pt x="152" y="2085"/>
                    </a:lnTo>
                    <a:lnTo>
                      <a:pt x="244" y="2074"/>
                    </a:lnTo>
                    <a:lnTo>
                      <a:pt x="386" y="1992"/>
                    </a:lnTo>
                    <a:lnTo>
                      <a:pt x="537" y="1910"/>
                    </a:lnTo>
                    <a:lnTo>
                      <a:pt x="700" y="1834"/>
                    </a:lnTo>
                    <a:lnTo>
                      <a:pt x="879" y="1763"/>
                    </a:lnTo>
                    <a:lnTo>
                      <a:pt x="1064" y="1693"/>
                    </a:lnTo>
                    <a:lnTo>
                      <a:pt x="1259" y="1622"/>
                    </a:lnTo>
                    <a:lnTo>
                      <a:pt x="1661" y="1497"/>
                    </a:lnTo>
                    <a:lnTo>
                      <a:pt x="1748" y="1470"/>
                    </a:lnTo>
                    <a:lnTo>
                      <a:pt x="1845" y="1442"/>
                    </a:lnTo>
                    <a:lnTo>
                      <a:pt x="2046" y="1393"/>
                    </a:lnTo>
                    <a:lnTo>
                      <a:pt x="2252" y="1339"/>
                    </a:lnTo>
                    <a:lnTo>
                      <a:pt x="2458" y="1285"/>
                    </a:lnTo>
                    <a:lnTo>
                      <a:pt x="2551" y="1263"/>
                    </a:lnTo>
                    <a:lnTo>
                      <a:pt x="2643" y="1236"/>
                    </a:lnTo>
                    <a:lnTo>
                      <a:pt x="2730" y="1214"/>
                    </a:lnTo>
                    <a:lnTo>
                      <a:pt x="2806" y="1192"/>
                    </a:lnTo>
                    <a:lnTo>
                      <a:pt x="2876" y="1170"/>
                    </a:lnTo>
                    <a:lnTo>
                      <a:pt x="2931" y="1149"/>
                    </a:lnTo>
                    <a:lnTo>
                      <a:pt x="2974" y="1132"/>
                    </a:lnTo>
                    <a:lnTo>
                      <a:pt x="3007" y="1116"/>
                    </a:lnTo>
                    <a:lnTo>
                      <a:pt x="3007" y="871"/>
                    </a:lnTo>
                    <a:lnTo>
                      <a:pt x="2941" y="860"/>
                    </a:lnTo>
                    <a:lnTo>
                      <a:pt x="2860" y="844"/>
                    </a:lnTo>
                    <a:lnTo>
                      <a:pt x="2773" y="827"/>
                    </a:lnTo>
                    <a:lnTo>
                      <a:pt x="2670" y="806"/>
                    </a:lnTo>
                    <a:lnTo>
                      <a:pt x="2567" y="784"/>
                    </a:lnTo>
                    <a:lnTo>
                      <a:pt x="2458" y="757"/>
                    </a:lnTo>
                    <a:lnTo>
                      <a:pt x="2241" y="702"/>
                    </a:lnTo>
                    <a:lnTo>
                      <a:pt x="2138" y="670"/>
                    </a:lnTo>
                    <a:lnTo>
                      <a:pt x="2046" y="637"/>
                    </a:lnTo>
                    <a:lnTo>
                      <a:pt x="1959" y="604"/>
                    </a:lnTo>
                    <a:lnTo>
                      <a:pt x="1883" y="566"/>
                    </a:lnTo>
                    <a:lnTo>
                      <a:pt x="1824" y="534"/>
                    </a:lnTo>
                    <a:lnTo>
                      <a:pt x="1780" y="495"/>
                    </a:lnTo>
                    <a:lnTo>
                      <a:pt x="1769" y="474"/>
                    </a:lnTo>
                    <a:lnTo>
                      <a:pt x="1758" y="457"/>
                    </a:lnTo>
                    <a:lnTo>
                      <a:pt x="1753" y="436"/>
                    </a:lnTo>
                    <a:lnTo>
                      <a:pt x="1758" y="419"/>
                    </a:lnTo>
                    <a:lnTo>
                      <a:pt x="1780" y="381"/>
                    </a:lnTo>
                    <a:lnTo>
                      <a:pt x="1813" y="343"/>
                    </a:lnTo>
                    <a:lnTo>
                      <a:pt x="1862" y="316"/>
                    </a:lnTo>
                    <a:lnTo>
                      <a:pt x="1921" y="289"/>
                    </a:lnTo>
                    <a:lnTo>
                      <a:pt x="1986" y="267"/>
                    </a:lnTo>
                    <a:lnTo>
                      <a:pt x="2062" y="245"/>
                    </a:lnTo>
                    <a:lnTo>
                      <a:pt x="2149" y="229"/>
                    </a:lnTo>
                    <a:lnTo>
                      <a:pt x="2236" y="213"/>
                    </a:lnTo>
                    <a:lnTo>
                      <a:pt x="2431" y="180"/>
                    </a:lnTo>
                    <a:lnTo>
                      <a:pt x="2627" y="158"/>
                    </a:lnTo>
                    <a:lnTo>
                      <a:pt x="2827" y="125"/>
                    </a:lnTo>
                    <a:lnTo>
                      <a:pt x="2920" y="109"/>
                    </a:lnTo>
                    <a:lnTo>
                      <a:pt x="3007" y="87"/>
                    </a:lnTo>
                    <a:lnTo>
                      <a:pt x="3007" y="0"/>
                    </a:lnTo>
                    <a:lnTo>
                      <a:pt x="2909" y="22"/>
                    </a:lnTo>
                    <a:lnTo>
                      <a:pt x="2795" y="44"/>
                    </a:lnTo>
                    <a:lnTo>
                      <a:pt x="2676" y="66"/>
                    </a:lnTo>
                    <a:lnTo>
                      <a:pt x="2551" y="82"/>
                    </a:lnTo>
                    <a:lnTo>
                      <a:pt x="2285" y="120"/>
                    </a:lnTo>
                    <a:lnTo>
                      <a:pt x="2155" y="136"/>
                    </a:lnTo>
                    <a:lnTo>
                      <a:pt x="2030" y="158"/>
                    </a:lnTo>
                    <a:lnTo>
                      <a:pt x="1905" y="174"/>
                    </a:lnTo>
                    <a:lnTo>
                      <a:pt x="1791" y="202"/>
                    </a:lnTo>
                    <a:lnTo>
                      <a:pt x="1688" y="229"/>
                    </a:lnTo>
                    <a:lnTo>
                      <a:pt x="1601" y="261"/>
                    </a:lnTo>
                    <a:lnTo>
                      <a:pt x="1525" y="300"/>
                    </a:lnTo>
                    <a:lnTo>
                      <a:pt x="1471" y="338"/>
                    </a:lnTo>
                    <a:lnTo>
                      <a:pt x="1455" y="359"/>
                    </a:lnTo>
                    <a:lnTo>
                      <a:pt x="1438" y="387"/>
                    </a:lnTo>
                    <a:lnTo>
                      <a:pt x="1427" y="414"/>
                    </a:lnTo>
                    <a:lnTo>
                      <a:pt x="1427" y="441"/>
                    </a:lnTo>
                    <a:lnTo>
                      <a:pt x="1427" y="441"/>
                    </a:lnTo>
                    <a:close/>
                  </a:path>
                </a:pathLst>
              </a:custGeom>
              <a:solidFill>
                <a:schemeClr val="dk2"/>
              </a:soli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64" name="Shape 64"/>
              <p:cNvSpPr/>
              <p:nvPr/>
            </p:nvSpPr>
            <p:spPr>
              <a:xfrm>
                <a:off x="7145337" y="3678237"/>
                <a:ext cx="1981200" cy="855662"/>
              </a:xfrm>
              <a:custGeom>
                <a:pathLst>
                  <a:path extrusionOk="0" h="539" w="1248">
                    <a:moveTo>
                      <a:pt x="0" y="332"/>
                    </a:moveTo>
                    <a:lnTo>
                      <a:pt x="0" y="360"/>
                    </a:lnTo>
                    <a:lnTo>
                      <a:pt x="5" y="387"/>
                    </a:lnTo>
                    <a:lnTo>
                      <a:pt x="27" y="414"/>
                    </a:lnTo>
                    <a:lnTo>
                      <a:pt x="54" y="436"/>
                    </a:lnTo>
                    <a:lnTo>
                      <a:pt x="92" y="463"/>
                    </a:lnTo>
                    <a:lnTo>
                      <a:pt x="141" y="490"/>
                    </a:lnTo>
                    <a:lnTo>
                      <a:pt x="195" y="512"/>
                    </a:lnTo>
                    <a:lnTo>
                      <a:pt x="255" y="539"/>
                    </a:lnTo>
                    <a:lnTo>
                      <a:pt x="212" y="517"/>
                    </a:lnTo>
                    <a:lnTo>
                      <a:pt x="179" y="490"/>
                    </a:lnTo>
                    <a:lnTo>
                      <a:pt x="157" y="468"/>
                    </a:lnTo>
                    <a:lnTo>
                      <a:pt x="141" y="447"/>
                    </a:lnTo>
                    <a:lnTo>
                      <a:pt x="136" y="425"/>
                    </a:lnTo>
                    <a:lnTo>
                      <a:pt x="136" y="403"/>
                    </a:lnTo>
                    <a:lnTo>
                      <a:pt x="141" y="381"/>
                    </a:lnTo>
                    <a:lnTo>
                      <a:pt x="157" y="365"/>
                    </a:lnTo>
                    <a:lnTo>
                      <a:pt x="179" y="343"/>
                    </a:lnTo>
                    <a:lnTo>
                      <a:pt x="201" y="327"/>
                    </a:lnTo>
                    <a:lnTo>
                      <a:pt x="266" y="294"/>
                    </a:lnTo>
                    <a:lnTo>
                      <a:pt x="353" y="262"/>
                    </a:lnTo>
                    <a:lnTo>
                      <a:pt x="445" y="234"/>
                    </a:lnTo>
                    <a:lnTo>
                      <a:pt x="554" y="213"/>
                    </a:lnTo>
                    <a:lnTo>
                      <a:pt x="662" y="191"/>
                    </a:lnTo>
                    <a:lnTo>
                      <a:pt x="890" y="153"/>
                    </a:lnTo>
                    <a:lnTo>
                      <a:pt x="993" y="136"/>
                    </a:lnTo>
                    <a:lnTo>
                      <a:pt x="1091" y="120"/>
                    </a:lnTo>
                    <a:lnTo>
                      <a:pt x="1178" y="115"/>
                    </a:lnTo>
                    <a:lnTo>
                      <a:pt x="1248" y="104"/>
                    </a:lnTo>
                    <a:lnTo>
                      <a:pt x="1248" y="0"/>
                    </a:lnTo>
                    <a:lnTo>
                      <a:pt x="1161" y="22"/>
                    </a:lnTo>
                    <a:lnTo>
                      <a:pt x="1069" y="38"/>
                    </a:lnTo>
                    <a:lnTo>
                      <a:pt x="874" y="71"/>
                    </a:lnTo>
                    <a:lnTo>
                      <a:pt x="673" y="93"/>
                    </a:lnTo>
                    <a:lnTo>
                      <a:pt x="483" y="126"/>
                    </a:lnTo>
                    <a:lnTo>
                      <a:pt x="391" y="142"/>
                    </a:lnTo>
                    <a:lnTo>
                      <a:pt x="309" y="158"/>
                    </a:lnTo>
                    <a:lnTo>
                      <a:pt x="228" y="180"/>
                    </a:lnTo>
                    <a:lnTo>
                      <a:pt x="163" y="202"/>
                    </a:lnTo>
                    <a:lnTo>
                      <a:pt x="103" y="229"/>
                    </a:lnTo>
                    <a:lnTo>
                      <a:pt x="54" y="256"/>
                    </a:lnTo>
                    <a:lnTo>
                      <a:pt x="22" y="294"/>
                    </a:lnTo>
                    <a:lnTo>
                      <a:pt x="0" y="332"/>
                    </a:lnTo>
                    <a:lnTo>
                      <a:pt x="0" y="332"/>
                    </a:lnTo>
                    <a:close/>
                  </a:path>
                </a:pathLst>
              </a:custGeom>
              <a:gradFill>
                <a:gsLst>
                  <a:gs pos="0">
                    <a:srgbClr val="002D86"/>
                  </a:gs>
                  <a:gs pos="100000">
                    <a:schemeClr val="dk2"/>
                  </a:gs>
                </a:gsLst>
                <a:lin ang="27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grpSp>
        <p:sp>
          <p:nvSpPr>
            <p:cNvPr id="65" name="Shape 65"/>
            <p:cNvSpPr/>
            <p:nvPr/>
          </p:nvSpPr>
          <p:spPr>
            <a:xfrm>
              <a:off x="5273675" y="2128837"/>
              <a:ext cx="2897187" cy="2439987"/>
            </a:xfrm>
            <a:custGeom>
              <a:pathLst>
                <a:path extrusionOk="0" h="1469" w="2296">
                  <a:moveTo>
                    <a:pt x="771" y="1088"/>
                  </a:moveTo>
                  <a:lnTo>
                    <a:pt x="982" y="1061"/>
                  </a:lnTo>
                  <a:lnTo>
                    <a:pt x="1178" y="1034"/>
                  </a:lnTo>
                  <a:lnTo>
                    <a:pt x="1357" y="1012"/>
                  </a:lnTo>
                  <a:lnTo>
                    <a:pt x="1520" y="985"/>
                  </a:lnTo>
                  <a:lnTo>
                    <a:pt x="1666" y="957"/>
                  </a:lnTo>
                  <a:lnTo>
                    <a:pt x="1796" y="930"/>
                  </a:lnTo>
                  <a:lnTo>
                    <a:pt x="1916" y="897"/>
                  </a:lnTo>
                  <a:lnTo>
                    <a:pt x="2013" y="870"/>
                  </a:lnTo>
                  <a:lnTo>
                    <a:pt x="2100" y="832"/>
                  </a:lnTo>
                  <a:lnTo>
                    <a:pt x="2171" y="800"/>
                  </a:lnTo>
                  <a:lnTo>
                    <a:pt x="2220" y="756"/>
                  </a:lnTo>
                  <a:lnTo>
                    <a:pt x="2263" y="712"/>
                  </a:lnTo>
                  <a:lnTo>
                    <a:pt x="2285" y="669"/>
                  </a:lnTo>
                  <a:lnTo>
                    <a:pt x="2296" y="614"/>
                  </a:lnTo>
                  <a:lnTo>
                    <a:pt x="2290" y="560"/>
                  </a:lnTo>
                  <a:lnTo>
                    <a:pt x="2269" y="500"/>
                  </a:lnTo>
                  <a:lnTo>
                    <a:pt x="2241" y="457"/>
                  </a:lnTo>
                  <a:lnTo>
                    <a:pt x="2198" y="408"/>
                  </a:lnTo>
                  <a:lnTo>
                    <a:pt x="2144" y="364"/>
                  </a:lnTo>
                  <a:lnTo>
                    <a:pt x="2079" y="321"/>
                  </a:lnTo>
                  <a:lnTo>
                    <a:pt x="2008" y="277"/>
                  </a:lnTo>
                  <a:lnTo>
                    <a:pt x="1927" y="234"/>
                  </a:lnTo>
                  <a:lnTo>
                    <a:pt x="1769" y="157"/>
                  </a:lnTo>
                  <a:lnTo>
                    <a:pt x="1688" y="125"/>
                  </a:lnTo>
                  <a:lnTo>
                    <a:pt x="1612" y="92"/>
                  </a:lnTo>
                  <a:lnTo>
                    <a:pt x="1536" y="65"/>
                  </a:lnTo>
                  <a:lnTo>
                    <a:pt x="1476" y="43"/>
                  </a:lnTo>
                  <a:lnTo>
                    <a:pt x="1422" y="27"/>
                  </a:lnTo>
                  <a:lnTo>
                    <a:pt x="1384" y="10"/>
                  </a:lnTo>
                  <a:lnTo>
                    <a:pt x="1357" y="5"/>
                  </a:lnTo>
                  <a:lnTo>
                    <a:pt x="1346" y="0"/>
                  </a:lnTo>
                  <a:lnTo>
                    <a:pt x="1498" y="54"/>
                  </a:lnTo>
                  <a:lnTo>
                    <a:pt x="1655" y="119"/>
                  </a:lnTo>
                  <a:lnTo>
                    <a:pt x="1807" y="185"/>
                  </a:lnTo>
                  <a:lnTo>
                    <a:pt x="1948" y="255"/>
                  </a:lnTo>
                  <a:lnTo>
                    <a:pt x="2013" y="288"/>
                  </a:lnTo>
                  <a:lnTo>
                    <a:pt x="2068" y="326"/>
                  </a:lnTo>
                  <a:lnTo>
                    <a:pt x="2122" y="364"/>
                  </a:lnTo>
                  <a:lnTo>
                    <a:pt x="2171" y="402"/>
                  </a:lnTo>
                  <a:lnTo>
                    <a:pt x="2209" y="440"/>
                  </a:lnTo>
                  <a:lnTo>
                    <a:pt x="2236" y="478"/>
                  </a:lnTo>
                  <a:lnTo>
                    <a:pt x="2252" y="522"/>
                  </a:lnTo>
                  <a:lnTo>
                    <a:pt x="2263" y="560"/>
                  </a:lnTo>
                  <a:lnTo>
                    <a:pt x="2258" y="598"/>
                  </a:lnTo>
                  <a:lnTo>
                    <a:pt x="2241" y="636"/>
                  </a:lnTo>
                  <a:lnTo>
                    <a:pt x="2214" y="669"/>
                  </a:lnTo>
                  <a:lnTo>
                    <a:pt x="2171" y="702"/>
                  </a:lnTo>
                  <a:lnTo>
                    <a:pt x="2122" y="729"/>
                  </a:lnTo>
                  <a:lnTo>
                    <a:pt x="2062" y="756"/>
                  </a:lnTo>
                  <a:lnTo>
                    <a:pt x="1997" y="778"/>
                  </a:lnTo>
                  <a:lnTo>
                    <a:pt x="1921" y="800"/>
                  </a:lnTo>
                  <a:lnTo>
                    <a:pt x="1834" y="821"/>
                  </a:lnTo>
                  <a:lnTo>
                    <a:pt x="1748" y="843"/>
                  </a:lnTo>
                  <a:lnTo>
                    <a:pt x="1552" y="876"/>
                  </a:lnTo>
                  <a:lnTo>
                    <a:pt x="1351" y="908"/>
                  </a:lnTo>
                  <a:lnTo>
                    <a:pt x="1134" y="941"/>
                  </a:lnTo>
                  <a:lnTo>
                    <a:pt x="923" y="968"/>
                  </a:lnTo>
                  <a:lnTo>
                    <a:pt x="716" y="995"/>
                  </a:lnTo>
                  <a:lnTo>
                    <a:pt x="521" y="1028"/>
                  </a:lnTo>
                  <a:lnTo>
                    <a:pt x="434" y="1044"/>
                  </a:lnTo>
                  <a:lnTo>
                    <a:pt x="353" y="1066"/>
                  </a:lnTo>
                  <a:lnTo>
                    <a:pt x="277" y="1082"/>
                  </a:lnTo>
                  <a:lnTo>
                    <a:pt x="206" y="1104"/>
                  </a:lnTo>
                  <a:lnTo>
                    <a:pt x="147" y="1126"/>
                  </a:lnTo>
                  <a:lnTo>
                    <a:pt x="92" y="1148"/>
                  </a:lnTo>
                  <a:lnTo>
                    <a:pt x="54" y="1175"/>
                  </a:lnTo>
                  <a:lnTo>
                    <a:pt x="22" y="1202"/>
                  </a:lnTo>
                  <a:lnTo>
                    <a:pt x="6" y="1229"/>
                  </a:lnTo>
                  <a:lnTo>
                    <a:pt x="0" y="1262"/>
                  </a:lnTo>
                  <a:lnTo>
                    <a:pt x="11" y="1295"/>
                  </a:lnTo>
                  <a:lnTo>
                    <a:pt x="27" y="1327"/>
                  </a:lnTo>
                  <a:lnTo>
                    <a:pt x="54" y="1355"/>
                  </a:lnTo>
                  <a:lnTo>
                    <a:pt x="98" y="1382"/>
                  </a:lnTo>
                  <a:lnTo>
                    <a:pt x="141" y="1404"/>
                  </a:lnTo>
                  <a:lnTo>
                    <a:pt x="196" y="1425"/>
                  </a:lnTo>
                  <a:lnTo>
                    <a:pt x="261" y="1447"/>
                  </a:lnTo>
                  <a:lnTo>
                    <a:pt x="326" y="1469"/>
                  </a:lnTo>
                  <a:lnTo>
                    <a:pt x="266" y="1442"/>
                  </a:lnTo>
                  <a:lnTo>
                    <a:pt x="217" y="1414"/>
                  </a:lnTo>
                  <a:lnTo>
                    <a:pt x="174" y="1387"/>
                  </a:lnTo>
                  <a:lnTo>
                    <a:pt x="147" y="1360"/>
                  </a:lnTo>
                  <a:lnTo>
                    <a:pt x="125" y="1333"/>
                  </a:lnTo>
                  <a:lnTo>
                    <a:pt x="120" y="1306"/>
                  </a:lnTo>
                  <a:lnTo>
                    <a:pt x="125" y="1278"/>
                  </a:lnTo>
                  <a:lnTo>
                    <a:pt x="141" y="1257"/>
                  </a:lnTo>
                  <a:lnTo>
                    <a:pt x="174" y="1229"/>
                  </a:lnTo>
                  <a:lnTo>
                    <a:pt x="212" y="1208"/>
                  </a:lnTo>
                  <a:lnTo>
                    <a:pt x="272" y="1186"/>
                  </a:lnTo>
                  <a:lnTo>
                    <a:pt x="342" y="1164"/>
                  </a:lnTo>
                  <a:lnTo>
                    <a:pt x="423" y="1142"/>
                  </a:lnTo>
                  <a:lnTo>
                    <a:pt x="527" y="1121"/>
                  </a:lnTo>
                  <a:lnTo>
                    <a:pt x="641" y="1104"/>
                  </a:lnTo>
                  <a:lnTo>
                    <a:pt x="771" y="1088"/>
                  </a:lnTo>
                  <a:lnTo>
                    <a:pt x="771" y="1088"/>
                  </a:lnTo>
                  <a:close/>
                </a:path>
              </a:pathLst>
            </a:custGeom>
            <a:gradFill>
              <a:gsLst>
                <a:gs pos="0">
                  <a:srgbClr val="002B82"/>
                </a:gs>
                <a:gs pos="100000">
                  <a:schemeClr val="dk2"/>
                </a:gs>
              </a:gsLst>
              <a:lin ang="27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sp>
          <p:nvSpPr>
            <p:cNvPr id="66" name="Shape 66"/>
            <p:cNvSpPr/>
            <p:nvPr/>
          </p:nvSpPr>
          <p:spPr>
            <a:xfrm>
              <a:off x="0" y="0"/>
              <a:ext cx="9140825" cy="2819400"/>
            </a:xfrm>
            <a:custGeom>
              <a:pathLst>
                <a:path extrusionOk="0" h="1906" w="5740">
                  <a:moveTo>
                    <a:pt x="0" y="0"/>
                  </a:moveTo>
                  <a:lnTo>
                    <a:pt x="0" y="1906"/>
                  </a:lnTo>
                  <a:lnTo>
                    <a:pt x="5740" y="1906"/>
                  </a:lnTo>
                  <a:lnTo>
                    <a:pt x="5740" y="0"/>
                  </a:lnTo>
                  <a:lnTo>
                    <a:pt x="0" y="0"/>
                  </a:lnTo>
                  <a:lnTo>
                    <a:pt x="0" y="0"/>
                  </a:lnTo>
                  <a:close/>
                </a:path>
              </a:pathLst>
            </a:custGeom>
            <a:gradFill>
              <a:gsLst>
                <a:gs pos="0">
                  <a:schemeClr val="dk1"/>
                </a:gs>
                <a:gs pos="100000">
                  <a:schemeClr val="dk2"/>
                </a:gs>
              </a:gsLst>
              <a:lin ang="5400000" scaled="0"/>
            </a:gradFill>
            <a:ln>
              <a:noFill/>
            </a:ln>
          </p:spPr>
          <p:txBody>
            <a:bodyPr anchorCtr="0" anchor="t" bIns="45700" lIns="91425" rIns="91425" wrap="square" tIns="45700">
              <a:noAutofit/>
            </a:bodyPr>
            <a:lstStyle/>
            <a:p>
              <a:pPr indent="0" lvl="0" marL="0">
                <a:spcBef>
                  <a:spcPts val="0"/>
                </a:spcBef>
                <a:spcAft>
                  <a:spcPts val="0"/>
                </a:spcAft>
                <a:buNone/>
              </a:pPr>
              <a:r>
                <a:t/>
              </a:r>
              <a:endParaRPr/>
            </a:p>
          </p:txBody>
        </p:sp>
      </p:grpSp>
      <p:sp>
        <p:nvSpPr>
          <p:cNvPr id="67" name="Shape 67"/>
          <p:cNvSpPr txBox="1"/>
          <p:nvPr>
            <p:ph type="title"/>
          </p:nvPr>
        </p:nvSpPr>
        <p:spPr>
          <a:xfrm>
            <a:off x="457200" y="274637"/>
            <a:ext cx="8229600" cy="1143000"/>
          </a:xfrm>
          <a:prstGeom prst="rect">
            <a:avLst/>
          </a:prstGeom>
          <a:noFill/>
          <a:ln>
            <a:noFill/>
          </a:ln>
        </p:spPr>
        <p:txBody>
          <a:bodyPr anchorCtr="0" anchor="ctr" bIns="91425" lIns="91425" rIns="91425" wrap="square" tIns="91425"/>
          <a:lstStyle>
            <a:lvl1pPr indent="-88900" lvl="0"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1pPr>
            <a:lvl2pPr indent="-88900" lvl="1"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2pPr>
            <a:lvl3pPr indent="-88900" lvl="2"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3pPr>
            <a:lvl4pPr indent="-88900" lvl="3"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4pPr>
            <a:lvl5pPr indent="-88900" lvl="4" marL="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5pPr>
            <a:lvl6pPr indent="-88900" lvl="5" marL="45720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6pPr>
            <a:lvl7pPr indent="-88900" lvl="6" marL="91440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7pPr>
            <a:lvl8pPr indent="-88900" lvl="7" marL="137160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8pPr>
            <a:lvl9pPr indent="-88900" lvl="8" marL="1828800" marR="0" rtl="0" algn="ctr">
              <a:spcBef>
                <a:spcPts val="0"/>
              </a:spcBef>
              <a:spcAft>
                <a:spcPts val="0"/>
              </a:spcAft>
              <a:buSzPts val="1400"/>
              <a:buChar char="■"/>
              <a:defRPr b="1" i="0" sz="4400" u="none" cap="none" strike="noStrike">
                <a:solidFill>
                  <a:schemeClr val="lt2"/>
                </a:solidFill>
                <a:latin typeface="Arial"/>
                <a:ea typeface="Arial"/>
                <a:cs typeface="Arial"/>
                <a:sym typeface="Arial"/>
              </a:defRPr>
            </a:lvl9pPr>
          </a:lstStyle>
          <a:p/>
        </p:txBody>
      </p:sp>
      <p:sp>
        <p:nvSpPr>
          <p:cNvPr id="68" name="Shape 68"/>
          <p:cNvSpPr txBox="1"/>
          <p:nvPr>
            <p:ph idx="1" type="body"/>
          </p:nvPr>
        </p:nvSpPr>
        <p:spPr>
          <a:xfrm>
            <a:off x="457200" y="1600200"/>
            <a:ext cx="8229600" cy="4525962"/>
          </a:xfrm>
          <a:prstGeom prst="rect">
            <a:avLst/>
          </a:prstGeom>
          <a:noFill/>
          <a:ln>
            <a:noFill/>
          </a:ln>
        </p:spPr>
        <p:txBody>
          <a:bodyPr anchorCtr="0" anchor="t" bIns="91425" lIns="91425" rIns="91425" wrap="square" tIns="91425"/>
          <a:lstStyle>
            <a:lvl1pPr indent="-317500" lvl="0" marL="457200" marR="0" rtl="0" algn="l">
              <a:spcBef>
                <a:spcPts val="640"/>
              </a:spcBef>
              <a:spcAft>
                <a:spcPts val="0"/>
              </a:spcAft>
              <a:buClr>
                <a:schemeClr val="hlink"/>
              </a:buClr>
              <a:buSzPts val="1400"/>
              <a:buFont typeface="Arial"/>
              <a:buChar char="●"/>
              <a:defRPr b="0" i="0" sz="3200" u="none" cap="none" strike="noStrike">
                <a:solidFill>
                  <a:schemeClr val="lt1"/>
                </a:solidFill>
                <a:latin typeface="Arial"/>
                <a:ea typeface="Arial"/>
                <a:cs typeface="Arial"/>
                <a:sym typeface="Arial"/>
              </a:defRPr>
            </a:lvl1pPr>
            <a:lvl2pPr indent="-317500" lvl="1" marL="914400" marR="0" rtl="0" algn="l">
              <a:spcBef>
                <a:spcPts val="0"/>
              </a:spcBef>
              <a:spcAft>
                <a:spcPts val="0"/>
              </a:spcAft>
              <a:buClr>
                <a:schemeClr val="accent2"/>
              </a:buClr>
              <a:buSzPts val="1400"/>
              <a:buFont typeface="Arial"/>
              <a:buChar char="●"/>
              <a:defRPr b="0" i="0" sz="2800" u="none" cap="none" strike="noStrike">
                <a:solidFill>
                  <a:schemeClr val="lt1"/>
                </a:solidFill>
                <a:latin typeface="Arial"/>
                <a:ea typeface="Arial"/>
                <a:cs typeface="Arial"/>
                <a:sym typeface="Arial"/>
              </a:defRPr>
            </a:lvl2pPr>
            <a:lvl3pPr indent="-317500" lvl="2" marL="1371600" marR="0" rtl="0" algn="l">
              <a:spcBef>
                <a:spcPts val="0"/>
              </a:spcBef>
              <a:spcAft>
                <a:spcPts val="0"/>
              </a:spcAft>
              <a:buClr>
                <a:schemeClr val="lt2"/>
              </a:buClr>
              <a:buSzPts val="1400"/>
              <a:buFont typeface="Arial"/>
              <a:buChar char="●"/>
              <a:defRPr b="0" i="0" sz="2400" u="none" cap="none" strike="noStrike">
                <a:solidFill>
                  <a:schemeClr val="lt1"/>
                </a:solidFill>
                <a:latin typeface="Arial"/>
                <a:ea typeface="Arial"/>
                <a:cs typeface="Arial"/>
                <a:sym typeface="Arial"/>
              </a:defRPr>
            </a:lvl3pPr>
            <a:lvl4pPr indent="-317500" lvl="3" marL="1828800" marR="0" rtl="0" algn="l">
              <a:spcBef>
                <a:spcPts val="0"/>
              </a:spcBef>
              <a:spcAft>
                <a:spcPts val="0"/>
              </a:spcAft>
              <a:buClr>
                <a:schemeClr val="accent2"/>
              </a:buClr>
              <a:buSzPts val="1400"/>
              <a:buFont typeface="Arial"/>
              <a:buChar char="●"/>
              <a:defRPr b="0" i="0" sz="2000" u="none" cap="none" strike="noStrike">
                <a:solidFill>
                  <a:schemeClr val="lt1"/>
                </a:solidFill>
                <a:latin typeface="Arial"/>
                <a:ea typeface="Arial"/>
                <a:cs typeface="Arial"/>
                <a:sym typeface="Arial"/>
              </a:defRPr>
            </a:lvl4pPr>
            <a:lvl5pPr indent="-317500" lvl="4" marL="22860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5pPr>
            <a:lvl6pPr indent="-317500" lvl="5" marL="27432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6pPr>
            <a:lvl7pPr indent="-317500" lvl="6" marL="32004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7pPr>
            <a:lvl8pPr indent="-317500" lvl="7" marL="36576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8pPr>
            <a:lvl9pPr indent="-317500" lvl="8" marL="4114800" marR="0" rtl="0" algn="l">
              <a:spcBef>
                <a:spcPts val="0"/>
              </a:spcBef>
              <a:spcAft>
                <a:spcPts val="0"/>
              </a:spcAft>
              <a:buClr>
                <a:schemeClr val="hlink"/>
              </a:buClr>
              <a:buSzPts val="1400"/>
              <a:buFont typeface="Arial"/>
              <a:buChar char="●"/>
              <a:defRPr b="0" i="0" sz="2000" u="none" cap="none" strike="noStrike">
                <a:solidFill>
                  <a:schemeClr val="lt1"/>
                </a:solidFill>
                <a:latin typeface="Arial"/>
                <a:ea typeface="Arial"/>
                <a:cs typeface="Arial"/>
                <a:sym typeface="Arial"/>
              </a:defRPr>
            </a:lvl9pPr>
          </a:lstStyle>
          <a:p/>
        </p:txBody>
      </p:sp>
      <p:sp>
        <p:nvSpPr>
          <p:cNvPr id="69" name="Shape 69"/>
          <p:cNvSpPr txBox="1"/>
          <p:nvPr>
            <p:ph idx="10" type="dt"/>
          </p:nvPr>
        </p:nvSpPr>
        <p:spPr>
          <a:xfrm>
            <a:off x="457200" y="6248400"/>
            <a:ext cx="2133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70" name="Shape 70"/>
          <p:cNvSpPr txBox="1"/>
          <p:nvPr>
            <p:ph idx="11" type="ftr"/>
          </p:nvPr>
        </p:nvSpPr>
        <p:spPr>
          <a:xfrm>
            <a:off x="3124200" y="6251575"/>
            <a:ext cx="2895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1pPr>
            <a:lvl2pPr indent="-88900" lvl="1" marL="457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2pPr>
            <a:lvl3pPr indent="-88900" lvl="2" marL="914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3pPr>
            <a:lvl4pPr indent="-88900" lvl="3" marL="1371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4pPr>
            <a:lvl5pPr indent="-88900" lvl="4" marL="18288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5pPr>
            <a:lvl6pPr indent="-88900" lvl="5" marL="22860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6pPr>
            <a:lvl7pPr indent="-88900" lvl="6" marL="27432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7pPr>
            <a:lvl8pPr indent="-88900" lvl="7" marL="32004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8pPr>
            <a:lvl9pPr indent="-88900" lvl="8" marL="3657600" marR="0" rtl="0" algn="l">
              <a:spcBef>
                <a:spcPts val="0"/>
              </a:spcBef>
              <a:spcAft>
                <a:spcPts val="0"/>
              </a:spcAft>
              <a:buSzPts val="1400"/>
              <a:buChar char="■"/>
              <a:defRPr b="0" i="0" sz="1800" u="none" cap="none" strike="noStrike">
                <a:solidFill>
                  <a:schemeClr val="lt1"/>
                </a:solidFill>
                <a:latin typeface="Arial"/>
                <a:ea typeface="Arial"/>
                <a:cs typeface="Arial"/>
                <a:sym typeface="Arial"/>
              </a:defRPr>
            </a:lvl9pPr>
          </a:lstStyle>
          <a:p/>
        </p:txBody>
      </p:sp>
      <p:sp>
        <p:nvSpPr>
          <p:cNvPr id="71" name="Shape 71"/>
          <p:cNvSpPr txBox="1"/>
          <p:nvPr>
            <p:ph idx="12" type="sldNum"/>
          </p:nvPr>
        </p:nvSpPr>
        <p:spPr>
          <a:xfrm>
            <a:off x="6553200" y="6254750"/>
            <a:ext cx="2133600" cy="47625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solidFill>
                <a:schemeClr val="lt1"/>
              </a:solidFill>
              <a:latin typeface="Arial"/>
              <a:ea typeface="Arial"/>
              <a:cs typeface="Arial"/>
              <a:sym typeface="Arial"/>
            </a:endParaRPr>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58" r:id="rId1"/>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xml"/><Relationship Id="rId3" Type="http://schemas.openxmlformats.org/officeDocument/2006/relationships/hyperlink" Target="http://sbctc.edu/" TargetMode="External"/><Relationship Id="rId4" Type="http://schemas.openxmlformats.org/officeDocument/2006/relationships/hyperlink" Target="http://sbctc.edu/" TargetMode="External"/><Relationship Id="rId10" Type="http://schemas.openxmlformats.org/officeDocument/2006/relationships/hyperlink" Target="http://www.gatesfoundation.org/postsecondaryeducation/Pages/default.aspx" TargetMode="External"/><Relationship Id="rId9" Type="http://schemas.openxmlformats.org/officeDocument/2006/relationships/hyperlink" Target="http://www.gatesfoundation.org/postsecondaryeducation/Pages/default.aspx" TargetMode="External"/><Relationship Id="rId5" Type="http://schemas.openxmlformats.org/officeDocument/2006/relationships/hyperlink" Target="http://creativecommons.org/licenses/by/3.0/" TargetMode="External"/><Relationship Id="rId6" Type="http://schemas.openxmlformats.org/officeDocument/2006/relationships/hyperlink" Target="http://creativecommons.org/licenses/by/3.0/" TargetMode="External"/><Relationship Id="rId7" Type="http://schemas.openxmlformats.org/officeDocument/2006/relationships/hyperlink" Target="http://opencourselibrary.org/" TargetMode="External"/><Relationship Id="rId8" Type="http://schemas.openxmlformats.org/officeDocument/2006/relationships/hyperlink" Target="http://opencourselibrary.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79" name="Shape 79"/>
        <p:cNvGrpSpPr/>
        <p:nvPr/>
      </p:nvGrpSpPr>
      <p:grpSpPr>
        <a:xfrm>
          <a:off x="0" y="0"/>
          <a:ext cx="0" cy="0"/>
          <a:chOff x="0" y="0"/>
          <a:chExt cx="0" cy="0"/>
        </a:xfrm>
      </p:grpSpPr>
      <p:sp>
        <p:nvSpPr>
          <p:cNvPr id="80" name="Shape 80"/>
          <p:cNvSpPr txBox="1"/>
          <p:nvPr>
            <p:ph type="ctrTitle"/>
          </p:nvPr>
        </p:nvSpPr>
        <p:spPr>
          <a:xfrm>
            <a:off x="685800" y="1736725"/>
            <a:ext cx="7772400" cy="1920875"/>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chemeClr val="lt2"/>
              </a:buClr>
              <a:buFont typeface="Arial"/>
              <a:buNone/>
            </a:pPr>
            <a:r>
              <a:rPr b="1" i="0" lang="en-US" sz="4400" u="none" cap="none" strike="noStrike">
                <a:solidFill>
                  <a:schemeClr val="lt2"/>
                </a:solidFill>
                <a:latin typeface="Arial"/>
                <a:ea typeface="Arial"/>
                <a:cs typeface="Arial"/>
                <a:sym typeface="Arial"/>
              </a:rPr>
              <a:t>American Civil War    </a:t>
            </a:r>
            <a:br>
              <a:rPr b="1" i="0" lang="en-US" sz="4400" u="none" cap="none" strike="noStrike">
                <a:solidFill>
                  <a:schemeClr val="lt2"/>
                </a:solidFill>
                <a:latin typeface="Arial"/>
                <a:ea typeface="Arial"/>
                <a:cs typeface="Arial"/>
                <a:sym typeface="Arial"/>
              </a:rPr>
            </a:br>
            <a:r>
              <a:rPr b="1" i="0" lang="en-US" sz="4400" u="none" cap="none" strike="noStrike">
                <a:solidFill>
                  <a:schemeClr val="lt2"/>
                </a:solidFill>
                <a:latin typeface="Arial"/>
                <a:ea typeface="Arial"/>
                <a:cs typeface="Arial"/>
                <a:sym typeface="Arial"/>
              </a:rPr>
              <a:t>1861-1865</a:t>
            </a:r>
            <a:endParaRPr b="1" i="0" sz="6000" u="none" cap="none" strike="noStrike">
              <a:solidFill>
                <a:schemeClr val="lt2"/>
              </a:solidFill>
              <a:latin typeface="Arial"/>
              <a:ea typeface="Arial"/>
              <a:cs typeface="Arial"/>
              <a:sym typeface="Arial"/>
            </a:endParaRPr>
          </a:p>
        </p:txBody>
      </p:sp>
      <p:sp>
        <p:nvSpPr>
          <p:cNvPr id="81" name="Shape 81"/>
          <p:cNvSpPr txBox="1"/>
          <p:nvPr>
            <p:ph idx="1" type="subTitle"/>
          </p:nvPr>
        </p:nvSpPr>
        <p:spPr>
          <a:xfrm>
            <a:off x="1371600" y="3886200"/>
            <a:ext cx="6400800" cy="2395200"/>
          </a:xfrm>
          <a:prstGeom prst="rect">
            <a:avLst/>
          </a:prstGeom>
          <a:noFill/>
          <a:ln>
            <a:noFill/>
          </a:ln>
        </p:spPr>
        <p:txBody>
          <a:bodyPr anchorCtr="0" anchor="t" bIns="45700" lIns="91425" rIns="91425" wrap="square" tIns="45700">
            <a:noAutofit/>
          </a:bodyPr>
          <a:lstStyle/>
          <a:p>
            <a:pPr indent="0" lvl="0" marL="0" marR="0" rtl="0" algn="ctr">
              <a:spcBef>
                <a:spcPts val="480"/>
              </a:spcBef>
              <a:spcAft>
                <a:spcPts val="0"/>
              </a:spcAft>
              <a:buClr>
                <a:schemeClr val="hlink"/>
              </a:buClr>
              <a:buFont typeface="Arial"/>
              <a:buNone/>
            </a:pPr>
            <a:r>
              <a:rPr b="0" i="0" lang="en-US" sz="2400" u="none" cap="none" strike="noStrike">
                <a:solidFill>
                  <a:schemeClr val="lt1"/>
                </a:solidFill>
                <a:latin typeface="Arial"/>
                <a:ea typeface="Arial"/>
                <a:cs typeface="Arial"/>
                <a:sym typeface="Arial"/>
              </a:rPr>
              <a:t>Philosophical perspectives, things you may not know…</a:t>
            </a:r>
            <a:endParaRPr b="0" i="0" sz="2400" u="none" cap="none" strike="noStrike">
              <a:solidFill>
                <a:schemeClr val="lt1"/>
              </a:solidFill>
              <a:latin typeface="Arial"/>
              <a:ea typeface="Arial"/>
              <a:cs typeface="Arial"/>
              <a:sym typeface="Arial"/>
            </a:endParaRPr>
          </a:p>
          <a:p>
            <a:pPr indent="0" lvl="0" marL="0" marR="0" rtl="0" algn="ctr">
              <a:spcBef>
                <a:spcPts val="480"/>
              </a:spcBef>
              <a:spcAft>
                <a:spcPts val="0"/>
              </a:spcAft>
              <a:buClr>
                <a:schemeClr val="hlink"/>
              </a:buClr>
              <a:buFont typeface="Arial"/>
              <a:buNone/>
            </a:pPr>
            <a:r>
              <a:rPr lang="en-US" sz="2400"/>
              <a:t>Angela M. Lohr</a:t>
            </a:r>
            <a:endParaRPr sz="2400"/>
          </a:p>
          <a:p>
            <a:pPr indent="0" lvl="0" marL="0" marR="0" rtl="0" algn="ctr">
              <a:spcBef>
                <a:spcPts val="480"/>
              </a:spcBef>
              <a:spcAft>
                <a:spcPts val="0"/>
              </a:spcAft>
              <a:buClr>
                <a:schemeClr val="hlink"/>
              </a:buClr>
              <a:buFont typeface="Arial"/>
              <a:buNone/>
            </a:pPr>
            <a:r>
              <a:rPr lang="en-US" sz="800">
                <a:solidFill>
                  <a:srgbClr val="000000"/>
                </a:solidFill>
              </a:rPr>
              <a:t> </a:t>
            </a:r>
            <a:endParaRPr sz="800">
              <a:solidFill>
                <a:srgbClr val="000000"/>
              </a:solidFill>
            </a:endParaRPr>
          </a:p>
          <a:p>
            <a:pPr indent="0" lvl="0" marL="0" marR="0" rtl="0" algn="ctr">
              <a:spcBef>
                <a:spcPts val="480"/>
              </a:spcBef>
              <a:spcAft>
                <a:spcPts val="0"/>
              </a:spcAft>
              <a:buClr>
                <a:schemeClr val="hlink"/>
              </a:buClr>
              <a:buFont typeface="Arial"/>
              <a:buNone/>
            </a:pPr>
            <a:r>
              <a:rPr lang="en-US" sz="800">
                <a:solidFill>
                  <a:srgbClr val="000000"/>
                </a:solidFill>
              </a:rPr>
              <a:t>Unless otherwise specified, this work by the</a:t>
            </a:r>
            <a:r>
              <a:rPr lang="en-US" sz="800" u="sng">
                <a:solidFill>
                  <a:srgbClr val="000000"/>
                </a:solidFill>
                <a:hlinkClick r:id="rId3"/>
              </a:rPr>
              <a:t> </a:t>
            </a:r>
            <a:r>
              <a:rPr lang="en-US" sz="800" u="sng">
                <a:solidFill>
                  <a:srgbClr val="1155CC"/>
                </a:solidFill>
                <a:hlinkClick r:id="rId4"/>
              </a:rPr>
              <a:t>Washington State Colleges</a:t>
            </a:r>
            <a:r>
              <a:rPr lang="en-US" sz="800">
                <a:solidFill>
                  <a:srgbClr val="000000"/>
                </a:solidFill>
              </a:rPr>
              <a:t> is licensed under a</a:t>
            </a:r>
            <a:r>
              <a:rPr lang="en-US" sz="800" u="sng">
                <a:solidFill>
                  <a:srgbClr val="000000"/>
                </a:solidFill>
                <a:hlinkClick r:id="rId5"/>
              </a:rPr>
              <a:t> </a:t>
            </a:r>
            <a:r>
              <a:rPr lang="en-US" sz="800" u="sng">
                <a:solidFill>
                  <a:srgbClr val="1155CC"/>
                </a:solidFill>
                <a:hlinkClick r:id="rId6"/>
              </a:rPr>
              <a:t>Creative Commons Attribution 3.0 Unported License</a:t>
            </a:r>
            <a:r>
              <a:rPr lang="en-US" sz="800">
                <a:solidFill>
                  <a:srgbClr val="000000"/>
                </a:solidFill>
              </a:rPr>
              <a:t>.  The</a:t>
            </a:r>
            <a:r>
              <a:rPr lang="en-US" sz="800" u="sng">
                <a:solidFill>
                  <a:srgbClr val="000000"/>
                </a:solidFill>
                <a:hlinkClick r:id="rId7"/>
              </a:rPr>
              <a:t> </a:t>
            </a:r>
            <a:r>
              <a:rPr lang="en-US" sz="800" u="sng">
                <a:solidFill>
                  <a:srgbClr val="1155CC"/>
                </a:solidFill>
                <a:hlinkClick r:id="rId8"/>
              </a:rPr>
              <a:t>Open Course Library</a:t>
            </a:r>
            <a:r>
              <a:rPr lang="en-US" sz="800">
                <a:solidFill>
                  <a:srgbClr val="000000"/>
                </a:solidFill>
              </a:rPr>
              <a:t> is funded by the</a:t>
            </a:r>
            <a:r>
              <a:rPr lang="en-US" sz="800" u="sng">
                <a:solidFill>
                  <a:srgbClr val="000000"/>
                </a:solidFill>
                <a:hlinkClick r:id="rId9"/>
              </a:rPr>
              <a:t> </a:t>
            </a:r>
            <a:r>
              <a:rPr lang="en-US" sz="800" u="sng">
                <a:solidFill>
                  <a:srgbClr val="1155CC"/>
                </a:solidFill>
                <a:hlinkClick r:id="rId10"/>
              </a:rPr>
              <a:t>Bill &amp; Melinda Gates Foundation</a:t>
            </a:r>
            <a:r>
              <a:rPr lang="en-US" sz="800">
                <a:solidFill>
                  <a:srgbClr val="000000"/>
                </a:solidFill>
              </a:rPr>
              <a:t> and the Washington State Legislature.</a:t>
            </a:r>
            <a:endParaRPr b="0" i="0" sz="2400" u="none" cap="none" strike="noStrike">
              <a:solidFill>
                <a:schemeClr val="lt1"/>
              </a:solidFill>
              <a:latin typeface="Arial"/>
              <a:ea typeface="Arial"/>
              <a:cs typeface="Arial"/>
              <a:sym typeface="Aria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6" name="Shape 136"/>
        <p:cNvGrpSpPr/>
        <p:nvPr/>
      </p:nvGrpSpPr>
      <p:grpSpPr>
        <a:xfrm>
          <a:off x="0" y="0"/>
          <a:ext cx="0" cy="0"/>
          <a:chOff x="0" y="0"/>
          <a:chExt cx="0" cy="0"/>
        </a:xfrm>
      </p:grpSpPr>
      <p:sp>
        <p:nvSpPr>
          <p:cNvPr id="137" name="Shape 137"/>
          <p:cNvSpPr txBox="1"/>
          <p:nvPr>
            <p:ph type="title"/>
          </p:nvPr>
        </p:nvSpPr>
        <p:spPr>
          <a:xfrm>
            <a:off x="722313" y="2467427"/>
            <a:ext cx="7772400" cy="3301500"/>
          </a:xfrm>
          <a:prstGeom prst="rect">
            <a:avLst/>
          </a:prstGeom>
        </p:spPr>
        <p:txBody>
          <a:bodyPr anchorCtr="0" anchor="t" bIns="91425" lIns="91425" rIns="91425" wrap="square" tIns="91425">
            <a:noAutofit/>
          </a:bodyPr>
          <a:lstStyle/>
          <a:p>
            <a:pPr indent="0" lvl="0" marL="0" rtl="0">
              <a:spcBef>
                <a:spcPts val="0"/>
              </a:spcBef>
              <a:spcAft>
                <a:spcPts val="0"/>
              </a:spcAft>
              <a:buNone/>
            </a:pPr>
            <a:r>
              <a:rPr lang="en-US" sz="2400"/>
              <a:t>MacDonald, J.  (2010).  The Historical Atlas of the Civil War.  Cartographica Ltd:  New York, NY</a:t>
            </a:r>
            <a:endParaRPr sz="2400"/>
          </a:p>
          <a:p>
            <a:pPr indent="0" lvl="0" marL="0" rtl="0">
              <a:spcBef>
                <a:spcPts val="0"/>
              </a:spcBef>
              <a:spcAft>
                <a:spcPts val="0"/>
              </a:spcAft>
              <a:buNone/>
            </a:pPr>
            <a:r>
              <a:t/>
            </a:r>
            <a:endParaRPr sz="2400"/>
          </a:p>
          <a:p>
            <a:pPr indent="0" lvl="0" marL="0">
              <a:spcBef>
                <a:spcPts val="0"/>
              </a:spcBef>
              <a:spcAft>
                <a:spcPts val="0"/>
              </a:spcAft>
              <a:buNone/>
            </a:pPr>
            <a:r>
              <a:rPr lang="en-US" sz="2400"/>
              <a:t>Ward, G. C. (1990).  The Civil War:  An Illustrated History.  Alfred A. Knopf Inc:  New York, NY</a:t>
            </a:r>
            <a:endParaRPr sz="2400"/>
          </a:p>
        </p:txBody>
      </p:sp>
      <p:sp>
        <p:nvSpPr>
          <p:cNvPr id="138" name="Shape 138"/>
          <p:cNvSpPr txBox="1"/>
          <p:nvPr>
            <p:ph idx="1" type="body"/>
          </p:nvPr>
        </p:nvSpPr>
        <p:spPr>
          <a:xfrm>
            <a:off x="685800" y="687938"/>
            <a:ext cx="7772400" cy="1500300"/>
          </a:xfrm>
          <a:prstGeom prst="rect">
            <a:avLst/>
          </a:prstGeom>
        </p:spPr>
        <p:txBody>
          <a:bodyPr anchorCtr="0" anchor="b" bIns="91425" lIns="91425" rIns="91425" wrap="square" tIns="91425">
            <a:noAutofit/>
          </a:bodyPr>
          <a:lstStyle/>
          <a:p>
            <a:pPr indent="0" lvl="0" marL="0">
              <a:spcBef>
                <a:spcPts val="640"/>
              </a:spcBef>
              <a:spcAft>
                <a:spcPts val="0"/>
              </a:spcAft>
              <a:buNone/>
            </a:pPr>
            <a:r>
              <a:rPr lang="en-US"/>
              <a:t>References</a:t>
            </a:r>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86" name="Shape 86"/>
        <p:cNvGrpSpPr/>
        <p:nvPr/>
      </p:nvGrpSpPr>
      <p:grpSpPr>
        <a:xfrm>
          <a:off x="0" y="0"/>
          <a:ext cx="0" cy="0"/>
          <a:chOff x="0" y="0"/>
          <a:chExt cx="0" cy="0"/>
        </a:xfrm>
      </p:grpSpPr>
      <p:sp>
        <p:nvSpPr>
          <p:cNvPr id="87" name="Shape 87"/>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chemeClr val="lt2"/>
              </a:buClr>
              <a:buFont typeface="Arial"/>
              <a:buNone/>
            </a:pPr>
            <a:r>
              <a:rPr b="1" i="0" lang="en-US" sz="2800" u="none" cap="small" strike="noStrike">
                <a:solidFill>
                  <a:schemeClr val="lt2"/>
                </a:solidFill>
                <a:latin typeface="Arial"/>
                <a:ea typeface="Arial"/>
                <a:cs typeface="Arial"/>
                <a:sym typeface="Arial"/>
              </a:rPr>
              <a:t>Basic Background</a:t>
            </a:r>
            <a:endParaRPr b="1" i="0" sz="4000" u="none" cap="small" strike="noStrike">
              <a:solidFill>
                <a:schemeClr val="lt2"/>
              </a:solidFill>
              <a:latin typeface="Arial"/>
              <a:ea typeface="Arial"/>
              <a:cs typeface="Arial"/>
              <a:sym typeface="Arial"/>
            </a:endParaRPr>
          </a:p>
        </p:txBody>
      </p:sp>
      <p:sp>
        <p:nvSpPr>
          <p:cNvPr id="88" name="Shape 88"/>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It is easy to simplify the Civil War by saying that “slavery” was the cause.</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However, slavery was just part of the cause.  When we examine the social climate leading up to the war, we can better understand the philosophical and emotional issues creating the tensions between the North and the South.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Hostility doesn’t happen in a day,</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	Emotion doesn’t always make instant war,</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		Politics don’t account for everything.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There were a multitude of factors which ultimately led to the Civil War. </a:t>
            </a:r>
            <a:endParaRPr b="0" i="0" sz="2000" u="none" cap="none" strike="noStrike">
              <a:solidFill>
                <a:schemeClr val="lt1"/>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3" name="Shape 93"/>
        <p:cNvGrpSpPr/>
        <p:nvPr/>
      </p:nvGrpSpPr>
      <p:grpSpPr>
        <a:xfrm>
          <a:off x="0" y="0"/>
          <a:ext cx="0" cy="0"/>
          <a:chOff x="0" y="0"/>
          <a:chExt cx="0" cy="0"/>
        </a:xfrm>
      </p:grpSpPr>
      <p:sp>
        <p:nvSpPr>
          <p:cNvPr id="94" name="Shape 94"/>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60960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The war began officially on April 12, 1861.  Here are some of the logistical things leading up to that date.</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609600" lvl="0" marL="0" marR="0" rtl="0" algn="l">
              <a:spcBef>
                <a:spcPts val="400"/>
              </a:spcBef>
              <a:spcAft>
                <a:spcPts val="0"/>
              </a:spcAft>
              <a:buClr>
                <a:schemeClr val="hlink"/>
              </a:buClr>
              <a:buSzPts val="1400"/>
              <a:buFont typeface="Arial"/>
              <a:buAutoNum type="arabicPeriod"/>
            </a:pPr>
            <a:r>
              <a:rPr b="0" i="0" lang="en-US" sz="2000" u="none" cap="none" strike="noStrike">
                <a:solidFill>
                  <a:schemeClr val="lt1"/>
                </a:solidFill>
                <a:latin typeface="Arial"/>
                <a:ea typeface="Arial"/>
                <a:cs typeface="Arial"/>
                <a:sym typeface="Arial"/>
              </a:rPr>
              <a:t>With westward expansion by the United States since 1800, there were concerns about whether new territories would be “slave” or “free”.  </a:t>
            </a:r>
            <a:endParaRPr b="0" i="0" sz="2000" u="none" cap="none" strike="noStrike">
              <a:solidFill>
                <a:schemeClr val="lt1"/>
              </a:solidFill>
              <a:latin typeface="Arial"/>
              <a:ea typeface="Arial"/>
              <a:cs typeface="Arial"/>
              <a:sym typeface="Arial"/>
            </a:endParaRPr>
          </a:p>
          <a:p>
            <a:pPr indent="609600" lvl="0" marL="0" marR="0" rtl="0" algn="l">
              <a:spcBef>
                <a:spcPts val="0"/>
              </a:spcBef>
              <a:spcAft>
                <a:spcPts val="0"/>
              </a:spcAft>
              <a:buClr>
                <a:schemeClr val="hlink"/>
              </a:buClr>
              <a:buSzPts val="1400"/>
              <a:buFont typeface="Arial"/>
              <a:buAutoNum type="arabicPeriod"/>
            </a:pPr>
            <a:r>
              <a:rPr b="0" i="0" lang="en-US" sz="2000" u="none" cap="none" strike="noStrike">
                <a:solidFill>
                  <a:schemeClr val="lt1"/>
                </a:solidFill>
                <a:latin typeface="Arial"/>
                <a:ea typeface="Arial"/>
                <a:cs typeface="Arial"/>
                <a:sym typeface="Arial"/>
              </a:rPr>
              <a:t>Abraham Lincoln was the first anti-slavery politician to be elected to such a high office.  He was elected president in November of 1860.</a:t>
            </a:r>
            <a:endParaRPr b="0" i="0" sz="2000" u="none" cap="none" strike="noStrike">
              <a:solidFill>
                <a:schemeClr val="lt1"/>
              </a:solidFill>
              <a:latin typeface="Arial"/>
              <a:ea typeface="Arial"/>
              <a:cs typeface="Arial"/>
              <a:sym typeface="Arial"/>
            </a:endParaRPr>
          </a:p>
          <a:p>
            <a:pPr indent="609600" lvl="0" marL="0" marR="0" rtl="0" algn="l">
              <a:spcBef>
                <a:spcPts val="0"/>
              </a:spcBef>
              <a:spcAft>
                <a:spcPts val="0"/>
              </a:spcAft>
              <a:buClr>
                <a:schemeClr val="hlink"/>
              </a:buClr>
              <a:buSzPts val="1400"/>
              <a:buFont typeface="Arial"/>
              <a:buAutoNum type="arabicPeriod"/>
            </a:pPr>
            <a:r>
              <a:rPr b="0" i="0" lang="en-US" sz="2000" u="none" cap="none" strike="noStrike">
                <a:solidFill>
                  <a:schemeClr val="lt1"/>
                </a:solidFill>
                <a:latin typeface="Arial"/>
                <a:ea typeface="Arial"/>
                <a:cs typeface="Arial"/>
                <a:sym typeface="Arial"/>
              </a:rPr>
              <a:t>In January of 1861, South Carolina decides to secede (leave) the United States (Union). </a:t>
            </a:r>
            <a:endParaRPr b="0" i="0" sz="2000" u="none" cap="none" strike="noStrike">
              <a:solidFill>
                <a:schemeClr val="lt1"/>
              </a:solidFill>
              <a:latin typeface="Arial"/>
              <a:ea typeface="Arial"/>
              <a:cs typeface="Arial"/>
              <a:sym typeface="Arial"/>
            </a:endParaRPr>
          </a:p>
          <a:p>
            <a:pPr indent="609600" lvl="0" marL="0" marR="0" rtl="0" algn="l">
              <a:spcBef>
                <a:spcPts val="0"/>
              </a:spcBef>
              <a:spcAft>
                <a:spcPts val="0"/>
              </a:spcAft>
              <a:buClr>
                <a:schemeClr val="hlink"/>
              </a:buClr>
              <a:buSzPts val="1400"/>
              <a:buFont typeface="Arial"/>
              <a:buAutoNum type="arabicPeriod"/>
            </a:pPr>
            <a:r>
              <a:rPr b="0" i="0" lang="en-US" sz="2000" u="none" cap="none" strike="noStrike">
                <a:solidFill>
                  <a:schemeClr val="lt1"/>
                </a:solidFill>
                <a:latin typeface="Arial"/>
                <a:ea typeface="Arial"/>
                <a:cs typeface="Arial"/>
                <a:sym typeface="Arial"/>
              </a:rPr>
              <a:t>By February of 1861, the Confederate States of America was formed and officially drafted a constitution. </a:t>
            </a:r>
            <a:endParaRPr b="0" i="0" sz="2000" u="none" cap="none" strike="noStrike">
              <a:solidFill>
                <a:schemeClr val="lt1"/>
              </a:solidFill>
              <a:latin typeface="Arial"/>
              <a:ea typeface="Arial"/>
              <a:cs typeface="Arial"/>
              <a:sym typeface="Arial"/>
            </a:endParaRPr>
          </a:p>
          <a:p>
            <a:pPr indent="609600" lvl="0" marL="0" marR="0" rtl="0" algn="l">
              <a:spcBef>
                <a:spcPts val="0"/>
              </a:spcBef>
              <a:spcAft>
                <a:spcPts val="0"/>
              </a:spcAft>
              <a:buClr>
                <a:schemeClr val="hlink"/>
              </a:buClr>
              <a:buSzPts val="1400"/>
              <a:buFont typeface="Arial"/>
              <a:buAutoNum type="arabicPeriod"/>
            </a:pPr>
            <a:r>
              <a:rPr b="0" i="0" lang="en-US" sz="2000" u="none" cap="none" strike="noStrike">
                <a:solidFill>
                  <a:schemeClr val="lt1"/>
                </a:solidFill>
                <a:latin typeface="Arial"/>
                <a:ea typeface="Arial"/>
                <a:cs typeface="Arial"/>
                <a:sym typeface="Arial"/>
              </a:rPr>
              <a:t>In March of 1861, Abraham Lincoln is officially inaugurated as president of the United States. </a:t>
            </a:r>
            <a:endParaRPr b="0" i="0" sz="2000" u="none" cap="none" strike="noStrike">
              <a:solidFill>
                <a:schemeClr val="lt1"/>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9" name="Shape 99"/>
        <p:cNvGrpSpPr/>
        <p:nvPr/>
      </p:nvGrpSpPr>
      <p:grpSpPr>
        <a:xfrm>
          <a:off x="0" y="0"/>
          <a:ext cx="0" cy="0"/>
          <a:chOff x="0" y="0"/>
          <a:chExt cx="0" cy="0"/>
        </a:xfrm>
      </p:grpSpPr>
      <p:sp>
        <p:nvSpPr>
          <p:cNvPr id="100" name="Shape 100"/>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0" lvl="0" marL="0" marR="0" rtl="0" algn="l">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Lincoln’s election was the proverbial “straw that broke the camel’s back”, so to speak.</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Several southern states, headed by South Carolina, already had succession as a contingency plan and were ready to enact this extreme measure if Lincoln won.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The official start of the battle centered around the occupation of Fort Sumter, South Carolina.  When the state succeeded the Union, federal troops were sent to keep control of the fort.  However, the Confederacy felt it should have control of the fort.  Bickering and attempts to seize control ensued.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On April 12, shots were fired at Fort Sumter.  Historians cannot reach a consensus as to who fired the first shot, the North or the South.  Regardless, the results were catastrophic. </a:t>
            </a:r>
            <a:endParaRPr b="0" i="0" sz="2000" u="none" cap="none" strike="noStrike">
              <a:solidFill>
                <a:schemeClr val="lt1"/>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05" name="Shape 105"/>
        <p:cNvGrpSpPr/>
        <p:nvPr/>
      </p:nvGrpSpPr>
      <p:grpSpPr>
        <a:xfrm>
          <a:off x="0" y="0"/>
          <a:ext cx="0" cy="0"/>
          <a:chOff x="0" y="0"/>
          <a:chExt cx="0" cy="0"/>
        </a:xfrm>
      </p:grpSpPr>
      <p:sp>
        <p:nvSpPr>
          <p:cNvPr id="106" name="Shape 106"/>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chemeClr val="lt2"/>
              </a:buClr>
              <a:buFont typeface="Arial"/>
              <a:buNone/>
            </a:pPr>
            <a:r>
              <a:rPr b="1" i="0" lang="en-US" sz="2400" u="none" cap="small" strike="noStrike">
                <a:solidFill>
                  <a:schemeClr val="lt2"/>
                </a:solidFill>
                <a:latin typeface="Arial"/>
                <a:ea typeface="Arial"/>
                <a:cs typeface="Arial"/>
                <a:sym typeface="Arial"/>
              </a:rPr>
              <a:t>Points to Consider</a:t>
            </a:r>
            <a:endParaRPr b="1" i="0" sz="4000" u="none" cap="small" strike="noStrike">
              <a:solidFill>
                <a:schemeClr val="lt2"/>
              </a:solidFill>
              <a:latin typeface="Arial"/>
              <a:ea typeface="Arial"/>
              <a:cs typeface="Arial"/>
              <a:sym typeface="Arial"/>
            </a:endParaRPr>
          </a:p>
        </p:txBody>
      </p:sp>
      <p:sp>
        <p:nvSpPr>
          <p:cNvPr id="107" name="Shape 107"/>
          <p:cNvSpPr txBox="1"/>
          <p:nvPr>
            <p:ph idx="1" type="body"/>
          </p:nvPr>
        </p:nvSpPr>
        <p:spPr>
          <a:xfrm>
            <a:off x="457200" y="1143000"/>
            <a:ext cx="8229600" cy="5181600"/>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Think about these philosophical elements of the war.</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lnSpc>
                <a:spcPct val="90000"/>
              </a:lnSpc>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	Themes of Colonization</a:t>
            </a:r>
            <a:endParaRPr b="0" i="0" sz="2000" u="none" cap="none" strike="noStrike">
              <a:solidFill>
                <a:schemeClr val="lt1"/>
              </a:solidFill>
              <a:latin typeface="Arial"/>
              <a:ea typeface="Arial"/>
              <a:cs typeface="Arial"/>
              <a:sym typeface="Arial"/>
            </a:endParaRPr>
          </a:p>
          <a:p>
            <a:pPr indent="0" lvl="0" marL="0" marR="0" rtl="0" algn="l">
              <a:lnSpc>
                <a:spcPct val="90000"/>
              </a:lnSpc>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		To “colonize” is more than simply marching into a location and sticking your 	flag in the ground.  To colonize is to usurp a native culture– to conquer and 	assimilate with geography, ideology, religion, and practice.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lnSpc>
                <a:spcPct val="90000"/>
              </a:lnSpc>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		Philosophically, many people in the South felt that the North was essentially 	trying to colonize them.  It wasn’t merely the practice of slavery which was 	under dispute.  The sentiment of many Southerners was the their traditions and 	very way of life were under attack.  Slavery was the outward  manifestation of 	these intangible issues.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lnSpc>
                <a:spcPct val="90000"/>
              </a:lnSpc>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		Many Southerners already felt as though the North was trying to become a 	dominate culture, especially with the economic success the North enjoyed 	during the Industrial Revolution.  Tensions were brewing over an invisible battle 	between which way of life (and ultimately which culture) was more valuable in 	the United States. </a:t>
            </a:r>
            <a:endParaRPr b="0" i="0" sz="2000" u="none" cap="none" strike="noStrike">
              <a:solidFill>
                <a:schemeClr val="lt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2" name="Shape 112"/>
        <p:cNvGrpSpPr/>
        <p:nvPr/>
      </p:nvGrpSpPr>
      <p:grpSpPr>
        <a:xfrm>
          <a:off x="0" y="0"/>
          <a:ext cx="0" cy="0"/>
          <a:chOff x="0" y="0"/>
          <a:chExt cx="0" cy="0"/>
        </a:xfrm>
      </p:grpSpPr>
      <p:sp>
        <p:nvSpPr>
          <p:cNvPr id="113" name="Shape 113"/>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chemeClr val="lt2"/>
              </a:buClr>
              <a:buFont typeface="Arial"/>
              <a:buNone/>
            </a:pPr>
            <a:r>
              <a:rPr b="1" i="0" lang="en-US" sz="2400" u="none" cap="small" strike="noStrike">
                <a:solidFill>
                  <a:schemeClr val="lt2"/>
                </a:solidFill>
                <a:latin typeface="Arial"/>
                <a:ea typeface="Arial"/>
                <a:cs typeface="Arial"/>
                <a:sym typeface="Arial"/>
              </a:rPr>
              <a:t>Irony…</a:t>
            </a:r>
            <a:endParaRPr b="1" i="0" sz="4000" u="none" cap="small" strike="noStrike">
              <a:solidFill>
                <a:schemeClr val="lt2"/>
              </a:solidFill>
              <a:latin typeface="Arial"/>
              <a:ea typeface="Arial"/>
              <a:cs typeface="Arial"/>
              <a:sym typeface="Arial"/>
            </a:endParaRPr>
          </a:p>
        </p:txBody>
      </p:sp>
      <p:sp>
        <p:nvSpPr>
          <p:cNvPr id="114" name="Shape 114"/>
          <p:cNvSpPr txBox="1"/>
          <p:nvPr>
            <p:ph idx="1" type="body"/>
          </p:nvPr>
        </p:nvSpPr>
        <p:spPr>
          <a:xfrm>
            <a:off x="457200" y="1371600"/>
            <a:ext cx="8229600" cy="4754562"/>
          </a:xfrm>
          <a:prstGeom prst="rect">
            <a:avLst/>
          </a:prstGeom>
          <a:noFill/>
          <a:ln>
            <a:noFill/>
          </a:ln>
        </p:spPr>
        <p:txBody>
          <a:bodyPr anchorCtr="0" anchor="t" bIns="45700" lIns="91425" rIns="91425" wrap="square" tIns="45700">
            <a:noAutofit/>
          </a:bodyPr>
          <a:lstStyle/>
          <a:p>
            <a:pPr indent="0" lvl="0" marL="0" marR="0" rtl="0" algn="l">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When we discuss themes of colonization in the Civil War, consider also the slave population.</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Slave owners in the South acted as colonizing agents toward Blacks.  There was a conscious effort in the South to eradicate and suppress any element of African culture, religion, or identity among slaves.  Slave owners instead tried to inflict Christianized values and teachings on the slaves, which had a rather unintended effect…</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Slaves in the American South felt a connection to much of the Christian religion that was forced upon them.  Specifically, slaves identified with the oppression of the Hebrews in the Old Testament stories.  These traditions served to unify Blacks in the South, and provided a vessel of hope.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360"/>
              </a:spcBef>
              <a:spcAft>
                <a:spcPts val="0"/>
              </a:spcAft>
              <a:buClr>
                <a:schemeClr val="hlink"/>
              </a:buClr>
              <a:buFont typeface="Arial"/>
              <a:buNone/>
            </a:pPr>
            <a:r>
              <a:rPr b="0" i="0" lang="en-US" sz="1800" u="none" cap="none" strike="noStrike">
                <a:solidFill>
                  <a:schemeClr val="lt1"/>
                </a:solidFill>
                <a:latin typeface="Arial"/>
                <a:ea typeface="Arial"/>
                <a:cs typeface="Arial"/>
                <a:sym typeface="Arial"/>
              </a:rPr>
              <a:t>Out of this fusion of cultures comes an enormously rich tradition of Negro Spirituals, music that empowered slaves and was even used as coded language. </a:t>
            </a:r>
            <a:endParaRPr b="0" i="0" sz="2000" u="none" cap="none" strike="noStrike">
              <a:solidFill>
                <a:schemeClr val="lt1"/>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19" name="Shape 119"/>
        <p:cNvGrpSpPr/>
        <p:nvPr/>
      </p:nvGrpSpPr>
      <p:grpSpPr>
        <a:xfrm>
          <a:off x="0" y="0"/>
          <a:ext cx="0" cy="0"/>
          <a:chOff x="0" y="0"/>
          <a:chExt cx="0" cy="0"/>
        </a:xfrm>
      </p:grpSpPr>
      <p:sp>
        <p:nvSpPr>
          <p:cNvPr id="120" name="Shape 120"/>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chemeClr val="lt2"/>
              </a:buClr>
              <a:buFont typeface="Arial"/>
              <a:buNone/>
            </a:pPr>
            <a:r>
              <a:rPr b="1" i="0" lang="en-US" sz="2400" u="none" cap="small" strike="noStrike">
                <a:solidFill>
                  <a:schemeClr val="lt2"/>
                </a:solidFill>
                <a:latin typeface="Arial"/>
                <a:ea typeface="Arial"/>
                <a:cs typeface="Arial"/>
                <a:sym typeface="Arial"/>
              </a:rPr>
              <a:t>A Personal War</a:t>
            </a:r>
            <a:endParaRPr b="1" i="0" sz="4000" u="none" cap="small" strike="noStrike">
              <a:solidFill>
                <a:schemeClr val="lt2"/>
              </a:solidFill>
              <a:latin typeface="Arial"/>
              <a:ea typeface="Arial"/>
              <a:cs typeface="Arial"/>
              <a:sym typeface="Arial"/>
            </a:endParaRPr>
          </a:p>
        </p:txBody>
      </p:sp>
      <p:sp>
        <p:nvSpPr>
          <p:cNvPr id="121" name="Shape 121"/>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The Civil War was something that affected all Americans.  Many of the battles were literally fought in your own back yard (or your own south 40 fields).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The Civil War divided towns, and even individual families.  Many people were conflicted about slavery, and about which side of the war they wanted to side with.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Furthermore, this was the first war on American soil to be photographed.  Tintypes and Ambrotypes were current technology during this time, and reporters and photographers would set up “mobile darkrooms” in wagons and travel along with the troops, often camping just behind the front lines.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HOW did photography impact the public response to the war??</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25" name="Shape 125"/>
        <p:cNvGrpSpPr/>
        <p:nvPr/>
      </p:nvGrpSpPr>
      <p:grpSpPr>
        <a:xfrm>
          <a:off x="0" y="0"/>
          <a:ext cx="0" cy="0"/>
          <a:chOff x="0" y="0"/>
          <a:chExt cx="0" cy="0"/>
        </a:xfrm>
      </p:grpSpPr>
      <p:sp>
        <p:nvSpPr>
          <p:cNvPr id="126" name="Shape 126"/>
          <p:cNvSpPr txBox="1"/>
          <p:nvPr>
            <p:ph idx="1" type="body"/>
          </p:nvPr>
        </p:nvSpPr>
        <p:spPr>
          <a:xfrm>
            <a:off x="457200" y="685800"/>
            <a:ext cx="8229600" cy="5440362"/>
          </a:xfrm>
          <a:prstGeom prst="rect">
            <a:avLst/>
          </a:prstGeom>
          <a:noFill/>
          <a:ln>
            <a:noFill/>
          </a:ln>
        </p:spPr>
        <p:txBody>
          <a:bodyPr anchorCtr="0" anchor="t" bIns="45700" lIns="91425" rIns="91425" wrap="square" tIns="45700">
            <a:noAutofit/>
          </a:bodyPr>
          <a:lstStyle/>
          <a:p>
            <a:pPr indent="0" lvl="0" marL="0" marR="0" rtl="0" algn="l">
              <a:spcBef>
                <a:spcPts val="480"/>
              </a:spcBef>
              <a:spcAft>
                <a:spcPts val="0"/>
              </a:spcAft>
              <a:buClr>
                <a:schemeClr val="hlink"/>
              </a:buClr>
              <a:buFont typeface="Arial"/>
              <a:buNone/>
            </a:pPr>
            <a:r>
              <a:rPr b="0" i="0" lang="en-US" sz="2400" u="none" cap="none" strike="noStrike">
                <a:solidFill>
                  <a:schemeClr val="lt1"/>
                </a:solidFill>
                <a:latin typeface="Arial"/>
                <a:ea typeface="Arial"/>
                <a:cs typeface="Arial"/>
                <a:sym typeface="Arial"/>
              </a:rPr>
              <a:t>UP until this point, the idea of “war” was something of the substance of mythology, </a:t>
            </a:r>
            <a:endParaRPr b="0" i="0" sz="2000" u="none" cap="none" strike="noStrike">
              <a:solidFill>
                <a:schemeClr val="lt1"/>
              </a:solidFill>
              <a:latin typeface="Arial"/>
              <a:ea typeface="Arial"/>
              <a:cs typeface="Arial"/>
              <a:sym typeface="Arial"/>
            </a:endParaRPr>
          </a:p>
          <a:p>
            <a:pPr indent="0" lvl="0" marL="0" marR="0" rtl="0" algn="l">
              <a:spcBef>
                <a:spcPts val="480"/>
              </a:spcBef>
              <a:spcAft>
                <a:spcPts val="0"/>
              </a:spcAft>
              <a:buClr>
                <a:schemeClr val="hlink"/>
              </a:buClr>
              <a:buFont typeface="Arial"/>
              <a:buNone/>
            </a:pPr>
            <a:r>
              <a:rPr b="0" i="0" lang="en-US" sz="2400" u="none" cap="none" strike="noStrike">
                <a:solidFill>
                  <a:schemeClr val="lt1"/>
                </a:solidFill>
                <a:latin typeface="Arial"/>
                <a:ea typeface="Arial"/>
                <a:cs typeface="Arial"/>
                <a:sym typeface="Arial"/>
              </a:rPr>
              <a:t>		the epic,</a:t>
            </a:r>
            <a:endParaRPr b="0" i="0" sz="2000" u="none" cap="none" strike="noStrike">
              <a:solidFill>
                <a:schemeClr val="lt1"/>
              </a:solidFill>
              <a:latin typeface="Arial"/>
              <a:ea typeface="Arial"/>
              <a:cs typeface="Arial"/>
              <a:sym typeface="Arial"/>
            </a:endParaRPr>
          </a:p>
          <a:p>
            <a:pPr indent="0" lvl="0" marL="0" marR="0" rtl="0" algn="l">
              <a:spcBef>
                <a:spcPts val="480"/>
              </a:spcBef>
              <a:spcAft>
                <a:spcPts val="0"/>
              </a:spcAft>
              <a:buClr>
                <a:schemeClr val="hlink"/>
              </a:buClr>
              <a:buFont typeface="Arial"/>
              <a:buNone/>
            </a:pPr>
            <a:r>
              <a:rPr b="0" i="0" lang="en-US" sz="2400" u="none" cap="none" strike="noStrike">
                <a:solidFill>
                  <a:schemeClr val="lt1"/>
                </a:solidFill>
                <a:latin typeface="Arial"/>
                <a:ea typeface="Arial"/>
                <a:cs typeface="Arial"/>
                <a:sym typeface="Arial"/>
              </a:rPr>
              <a:t>			the Iliad and Odyssey, </a:t>
            </a:r>
            <a:endParaRPr b="0" i="0" sz="2000" u="none" cap="none" strike="noStrike">
              <a:solidFill>
                <a:schemeClr val="lt1"/>
              </a:solidFill>
              <a:latin typeface="Arial"/>
              <a:ea typeface="Arial"/>
              <a:cs typeface="Arial"/>
              <a:sym typeface="Arial"/>
            </a:endParaRPr>
          </a:p>
          <a:p>
            <a:pPr indent="0" lvl="0" marL="0" marR="0" rtl="0" algn="l">
              <a:spcBef>
                <a:spcPts val="480"/>
              </a:spcBef>
              <a:spcAft>
                <a:spcPts val="0"/>
              </a:spcAft>
              <a:buClr>
                <a:schemeClr val="hlink"/>
              </a:buClr>
              <a:buFont typeface="Arial"/>
              <a:buNone/>
            </a:pPr>
            <a:r>
              <a:rPr b="0" i="0" lang="en-US" sz="2400" u="none" cap="none" strike="noStrike">
                <a:solidFill>
                  <a:schemeClr val="lt1"/>
                </a:solidFill>
                <a:latin typeface="Arial"/>
                <a:ea typeface="Arial"/>
                <a:cs typeface="Arial"/>
                <a:sym typeface="Arial"/>
              </a:rPr>
              <a:t>				the WAR HERO.</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80"/>
              </a:spcBef>
              <a:spcAft>
                <a:spcPts val="0"/>
              </a:spcAft>
              <a:buClr>
                <a:schemeClr val="hlink"/>
              </a:buClr>
              <a:buFont typeface="Arial"/>
              <a:buNone/>
            </a:pPr>
            <a:r>
              <a:rPr b="0" i="0" lang="en-US" sz="2400" u="none" cap="none" strike="noStrike">
                <a:solidFill>
                  <a:schemeClr val="lt1"/>
                </a:solidFill>
                <a:latin typeface="Arial"/>
                <a:ea typeface="Arial"/>
                <a:cs typeface="Arial"/>
                <a:sym typeface="Arial"/>
              </a:rPr>
              <a:t>…what we have during the Civil War is firsthand access to the horrors of war, to the gruesome and visceral element of the utter frailty of humanity.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80"/>
              </a:spcBef>
              <a:spcAft>
                <a:spcPts val="0"/>
              </a:spcAft>
              <a:buClr>
                <a:schemeClr val="hlink"/>
              </a:buClr>
              <a:buFont typeface="Arial"/>
              <a:buNone/>
            </a:pPr>
            <a:r>
              <a:rPr b="0" i="0" lang="en-US" sz="2400" u="none" cap="none" strike="noStrike">
                <a:solidFill>
                  <a:schemeClr val="lt1"/>
                </a:solidFill>
                <a:latin typeface="Arial"/>
                <a:ea typeface="Arial"/>
                <a:cs typeface="Arial"/>
                <a:sym typeface="Arial"/>
              </a:rPr>
              <a:t>Photography lifts the smokescreen, the veil of secrecy which shrouds war, and brings it into the living room of every American.</a:t>
            </a:r>
            <a:endParaRPr b="0" i="0" sz="2000" u="none" cap="none" strike="noStrike">
              <a:solidFill>
                <a:schemeClr val="lt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30" name="Shape 130"/>
        <p:cNvGrpSpPr/>
        <p:nvPr/>
      </p:nvGrpSpPr>
      <p:grpSpPr>
        <a:xfrm>
          <a:off x="0" y="0"/>
          <a:ext cx="0" cy="0"/>
          <a:chOff x="0" y="0"/>
          <a:chExt cx="0" cy="0"/>
        </a:xfrm>
      </p:grpSpPr>
      <p:sp>
        <p:nvSpPr>
          <p:cNvPr id="131" name="Shape 131"/>
          <p:cNvSpPr txBox="1"/>
          <p:nvPr>
            <p:ph type="title"/>
          </p:nvPr>
        </p:nvSpPr>
        <p:spPr>
          <a:xfrm>
            <a:off x="457200" y="274637"/>
            <a:ext cx="8229600" cy="1143000"/>
          </a:xfrm>
          <a:prstGeom prst="rect">
            <a:avLst/>
          </a:prstGeom>
          <a:noFill/>
          <a:ln>
            <a:noFill/>
          </a:ln>
        </p:spPr>
        <p:txBody>
          <a:bodyPr anchorCtr="0" anchor="ctr" bIns="45700" lIns="91425" rIns="91425" wrap="square" tIns="45700">
            <a:noAutofit/>
          </a:bodyPr>
          <a:lstStyle/>
          <a:p>
            <a:pPr indent="0" lvl="0" marL="0" marR="0" rtl="0" algn="ctr">
              <a:spcBef>
                <a:spcPts val="0"/>
              </a:spcBef>
              <a:spcAft>
                <a:spcPts val="0"/>
              </a:spcAft>
              <a:buClr>
                <a:schemeClr val="lt2"/>
              </a:buClr>
              <a:buFont typeface="Arial"/>
              <a:buNone/>
            </a:pPr>
            <a:r>
              <a:rPr b="1" i="0" lang="en-US" sz="2800" u="none" cap="small" strike="noStrike">
                <a:solidFill>
                  <a:schemeClr val="lt2"/>
                </a:solidFill>
                <a:latin typeface="Arial"/>
                <a:ea typeface="Arial"/>
                <a:cs typeface="Arial"/>
                <a:sym typeface="Arial"/>
              </a:rPr>
              <a:t>Reflections</a:t>
            </a:r>
            <a:endParaRPr b="1" i="0" sz="4000" u="none" cap="small" strike="noStrike">
              <a:solidFill>
                <a:schemeClr val="lt2"/>
              </a:solidFill>
              <a:latin typeface="Arial"/>
              <a:ea typeface="Arial"/>
              <a:cs typeface="Arial"/>
              <a:sym typeface="Arial"/>
            </a:endParaRPr>
          </a:p>
        </p:txBody>
      </p:sp>
      <p:sp>
        <p:nvSpPr>
          <p:cNvPr id="132" name="Shape 132"/>
          <p:cNvSpPr txBox="1"/>
          <p:nvPr>
            <p:ph idx="1" type="body"/>
          </p:nvPr>
        </p:nvSpPr>
        <p:spPr>
          <a:xfrm>
            <a:off x="457200" y="1600200"/>
            <a:ext cx="8229600" cy="4525962"/>
          </a:xfrm>
          <a:prstGeom prst="rect">
            <a:avLst/>
          </a:prstGeom>
          <a:noFill/>
          <a:ln>
            <a:noFill/>
          </a:ln>
        </p:spPr>
        <p:txBody>
          <a:bodyPr anchorCtr="0" anchor="t" bIns="45700" lIns="91425" rIns="91425" wrap="square" tIns="45700">
            <a:noAutofit/>
          </a:bodyPr>
          <a:lstStyle/>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This week, consider the philosophical elements of the Civil War.</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Think about the human element, how this war affected every component of American life and culture.</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t/>
            </a:r>
            <a:endParaRPr b="0" i="0" sz="2000" u="none" cap="none" strike="noStrike">
              <a:solidFill>
                <a:schemeClr val="lt1"/>
              </a:solidFill>
              <a:latin typeface="Arial"/>
              <a:ea typeface="Arial"/>
              <a:cs typeface="Arial"/>
              <a:sym typeface="Arial"/>
            </a:endParaRPr>
          </a:p>
          <a:p>
            <a:pPr indent="0" lvl="0" marL="0" marR="0" rtl="0" algn="l">
              <a:spcBef>
                <a:spcPts val="400"/>
              </a:spcBef>
              <a:spcAft>
                <a:spcPts val="0"/>
              </a:spcAft>
              <a:buClr>
                <a:schemeClr val="hlink"/>
              </a:buClr>
              <a:buFont typeface="Arial"/>
              <a:buNone/>
            </a:pPr>
            <a:r>
              <a:rPr b="0" i="0" lang="en-US" sz="2000" u="none" cap="none" strike="noStrike">
                <a:solidFill>
                  <a:schemeClr val="lt1"/>
                </a:solidFill>
                <a:latin typeface="Arial"/>
                <a:ea typeface="Arial"/>
                <a:cs typeface="Arial"/>
                <a:sym typeface="Arial"/>
              </a:rPr>
              <a:t>Also consider the phenomenal time this is in American history– we have the convergence of the Industrial Revolution, Realism, Romanticism, Transcendentalism, the Women’s Rights Movement… and the Civil War is stuck right in the middle of it all. </a:t>
            </a:r>
            <a:endParaRPr b="0" i="0" sz="2000" u="none" cap="none" strike="noStrike">
              <a:solidFill>
                <a:schemeClr val="lt1"/>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a:themeElements>
    <a:clrScheme name="Stream 1">
      <a:dk1>
        <a:srgbClr val="FFFFFF"/>
      </a:dk1>
      <a:lt1>
        <a:srgbClr val="003399"/>
      </a:lt1>
      <a:dk2>
        <a:srgbClr val="E5E5FF"/>
      </a:dk2>
      <a:lt2>
        <a:srgbClr val="000514"/>
      </a:lt2>
      <a:accent1>
        <a:srgbClr val="0099CC"/>
      </a:accent1>
      <a:accent2>
        <a:srgbClr val="A886E0"/>
      </a:accent2>
      <a:accent3>
        <a:srgbClr val="003399"/>
      </a:accent3>
      <a:accent4>
        <a:srgbClr val="0099CC"/>
      </a:accent4>
      <a:accent5>
        <a:srgbClr val="A886E0"/>
      </a:accent5>
      <a:accent6>
        <a:srgbClr val="003399"/>
      </a:accent6>
      <a:hlink>
        <a:srgbClr val="FFCC00"/>
      </a:hlink>
      <a:folHlink>
        <a:srgbClr val="FFFF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Custom">
  <a:themeElements>
    <a:clrScheme name="1_Stream 1">
      <a:dk1>
        <a:srgbClr val="FFFFFF"/>
      </a:dk1>
      <a:lt1>
        <a:srgbClr val="003399"/>
      </a:lt1>
      <a:dk2>
        <a:srgbClr val="E5E5FF"/>
      </a:dk2>
      <a:lt2>
        <a:srgbClr val="000514"/>
      </a:lt2>
      <a:accent1>
        <a:srgbClr val="0099CC"/>
      </a:accent1>
      <a:accent2>
        <a:srgbClr val="A886E0"/>
      </a:accent2>
      <a:accent3>
        <a:srgbClr val="003399"/>
      </a:accent3>
      <a:accent4>
        <a:srgbClr val="0099CC"/>
      </a:accent4>
      <a:accent5>
        <a:srgbClr val="A886E0"/>
      </a:accent5>
      <a:accent6>
        <a:srgbClr val="003399"/>
      </a:accent6>
      <a:hlink>
        <a:srgbClr val="FFCC00"/>
      </a:hlink>
      <a:folHlink>
        <a:srgbClr val="FFFF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