
<file path=[Content_Types].xml><?xml version="1.0" encoding="utf-8"?>
<Types xmlns="http://schemas.openxmlformats.org/package/2006/content-types">
  <Default ContentType="image/jpeg" Extension="jpg"/>
  <Default ContentType="application/xml" Extension="xml"/>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strictFirstAndLastChars="0" saveSubsetFonts="1">
  <p:sldMasterIdLst>
    <p:sldMasterId id="2147483659"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Lst>
  <p:sldSz cy="68580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_rels/presentation.xml.rels><?xml version="1.0" encoding="UTF-8" standalone="yes"?><Relationships xmlns="http://schemas.openxmlformats.org/package/2006/relationships"><Relationship Id="rId11" Type="http://schemas.openxmlformats.org/officeDocument/2006/relationships/slide" Target="slides/slide7.xml"/><Relationship Id="rId10" Type="http://schemas.openxmlformats.org/officeDocument/2006/relationships/slide" Target="slides/slide6.xml"/><Relationship Id="rId13" Type="http://schemas.openxmlformats.org/officeDocument/2006/relationships/slide" Target="slides/slide9.xml"/><Relationship Id="rId12" Type="http://schemas.openxmlformats.org/officeDocument/2006/relationships/slide" Target="slides/slide8.xml"/><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15" Type="http://schemas.openxmlformats.org/officeDocument/2006/relationships/slide" Target="slides/slide11.xml"/><Relationship Id="rId14" Type="http://schemas.openxmlformats.org/officeDocument/2006/relationships/slide" Target="slides/slide10.xml"/><Relationship Id="rId17" Type="http://schemas.openxmlformats.org/officeDocument/2006/relationships/slide" Target="slides/slide13.xml"/><Relationship Id="rId16" Type="http://schemas.openxmlformats.org/officeDocument/2006/relationships/slide" Target="slides/slide12.xml"/><Relationship Id="rId5" Type="http://schemas.openxmlformats.org/officeDocument/2006/relationships/slide" Target="slides/slide1.xml"/><Relationship Id="rId6" Type="http://schemas.openxmlformats.org/officeDocument/2006/relationships/slide" Target="slides/slide2.xml"/><Relationship Id="rId18" Type="http://schemas.openxmlformats.org/officeDocument/2006/relationships/slide" Target="slides/slide14.xml"/><Relationship Id="rId7" Type="http://schemas.openxmlformats.org/officeDocument/2006/relationships/slide" Target="slides/slide3.xml"/><Relationship Id="rId8"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Shape 3"/>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4" name="Shape 4"/>
          <p:cNvSpPr txBox="1"/>
          <p:nvPr>
            <p:ph idx="1" type="body"/>
          </p:nvPr>
        </p:nvSpPr>
        <p:spPr>
          <a:xfrm>
            <a:off x="685800" y="4343400"/>
            <a:ext cx="5486400" cy="4114800"/>
          </a:xfrm>
          <a:prstGeom prst="rect">
            <a:avLst/>
          </a:prstGeom>
          <a:noFill/>
          <a:ln>
            <a:noFill/>
          </a:ln>
        </p:spPr>
        <p:txBody>
          <a:bodyPr anchorCtr="0" anchor="t" bIns="91425" lIns="91425" rIns="91425" wrap="square" tIns="91425"/>
          <a:lstStyle>
            <a:lvl1pPr indent="-317500" lvl="0" marL="457200">
              <a:spcBef>
                <a:spcPts val="0"/>
              </a:spcBef>
              <a:spcAft>
                <a:spcPts val="0"/>
              </a:spcAft>
              <a:buSzPts val="1400"/>
              <a:buChar char="●"/>
              <a:defRPr sz="1100"/>
            </a:lvl1pPr>
            <a:lvl2pPr indent="-317500" lvl="1" marL="914400">
              <a:spcBef>
                <a:spcPts val="0"/>
              </a:spcBef>
              <a:spcAft>
                <a:spcPts val="0"/>
              </a:spcAft>
              <a:buSzPts val="1400"/>
              <a:buChar char="○"/>
              <a:defRPr sz="1100"/>
            </a:lvl2pPr>
            <a:lvl3pPr indent="-317500" lvl="2" marL="1371600">
              <a:spcBef>
                <a:spcPts val="0"/>
              </a:spcBef>
              <a:spcAft>
                <a:spcPts val="0"/>
              </a:spcAft>
              <a:buSzPts val="1400"/>
              <a:buChar char="■"/>
              <a:defRPr sz="1100"/>
            </a:lvl3pPr>
            <a:lvl4pPr indent="-317500" lvl="3" marL="1828800">
              <a:spcBef>
                <a:spcPts val="0"/>
              </a:spcBef>
              <a:spcAft>
                <a:spcPts val="0"/>
              </a:spcAft>
              <a:buSzPts val="1400"/>
              <a:buChar char="●"/>
              <a:defRPr sz="1100"/>
            </a:lvl4pPr>
            <a:lvl5pPr indent="-317500" lvl="4" marL="2286000">
              <a:spcBef>
                <a:spcPts val="0"/>
              </a:spcBef>
              <a:spcAft>
                <a:spcPts val="0"/>
              </a:spcAft>
              <a:buSzPts val="1400"/>
              <a:buChar char="○"/>
              <a:defRPr sz="1100"/>
            </a:lvl5pPr>
            <a:lvl6pPr indent="-317500" lvl="5" marL="2743200">
              <a:spcBef>
                <a:spcPts val="0"/>
              </a:spcBef>
              <a:spcAft>
                <a:spcPts val="0"/>
              </a:spcAft>
              <a:buSzPts val="1400"/>
              <a:buChar char="■"/>
              <a:defRPr sz="1100"/>
            </a:lvl6pPr>
            <a:lvl7pPr indent="-317500" lvl="6" marL="3200400">
              <a:spcBef>
                <a:spcPts val="0"/>
              </a:spcBef>
              <a:spcAft>
                <a:spcPts val="0"/>
              </a:spcAft>
              <a:buSzPts val="1400"/>
              <a:buChar char="●"/>
              <a:defRPr sz="1100"/>
            </a:lvl7pPr>
            <a:lvl8pPr indent="-317500" lvl="7" marL="3657600">
              <a:spcBef>
                <a:spcPts val="0"/>
              </a:spcBef>
              <a:spcAft>
                <a:spcPts val="0"/>
              </a:spcAft>
              <a:buSzPts val="1400"/>
              <a:buChar char="○"/>
              <a:defRPr sz="1100"/>
            </a:lvl8pPr>
            <a:lvl9pPr indent="-317500" lvl="8" marL="4114800">
              <a:spcBef>
                <a:spcPts val="0"/>
              </a:spcBef>
              <a:spcAft>
                <a:spcPts val="0"/>
              </a:spcAft>
              <a:buSzPts val="1400"/>
              <a:buChar char="■"/>
              <a:defRPr sz="1100"/>
            </a:lvl9pPr>
          </a:lstStyle>
          <a:p/>
        </p:txBody>
      </p:sp>
    </p:spTree>
  </p:cSld>
  <p:clrMap accent1="accent1" accent2="accent2" accent3="accent3" accent4="accent4" accent5="accent5" accent6="accent6" bg1="lt1" bg2="dk2" tx1="dk1" tx2="lt2" folHlink="folHlink" hlink="hlink"/>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65" name="Shape 265"/>
        <p:cNvGrpSpPr/>
        <p:nvPr/>
      </p:nvGrpSpPr>
      <p:grpSpPr>
        <a:xfrm>
          <a:off x="0" y="0"/>
          <a:ext cx="0" cy="0"/>
          <a:chOff x="0" y="0"/>
          <a:chExt cx="0" cy="0"/>
        </a:xfrm>
      </p:grpSpPr>
      <p:sp>
        <p:nvSpPr>
          <p:cNvPr id="266" name="Shape 266"/>
          <p:cNvSpPr txBox="1"/>
          <p:nvPr>
            <p:ph idx="1" type="body"/>
          </p:nvPr>
        </p:nvSpPr>
        <p:spPr>
          <a:xfrm>
            <a:off x="685800" y="4343400"/>
            <a:ext cx="5486400" cy="4114800"/>
          </a:xfrm>
          <a:prstGeom prst="rect">
            <a:avLst/>
          </a:prstGeom>
          <a:noFill/>
          <a:ln>
            <a:noFill/>
          </a:ln>
        </p:spPr>
        <p:txBody>
          <a:bodyPr anchorCtr="0" anchor="ctr" bIns="91425" lIns="91425" rIns="91425" wrap="square" tIns="91425">
            <a:noAutofit/>
          </a:bodyPr>
          <a:lstStyle/>
          <a:p>
            <a:pPr indent="0" lvl="0" marL="0">
              <a:spcBef>
                <a:spcPts val="0"/>
              </a:spcBef>
              <a:spcAft>
                <a:spcPts val="0"/>
              </a:spcAft>
              <a:buNone/>
            </a:pPr>
            <a:r>
              <a:t/>
            </a:r>
            <a:endParaRPr/>
          </a:p>
        </p:txBody>
      </p:sp>
      <p:sp>
        <p:nvSpPr>
          <p:cNvPr id="267" name="Shape 267"/>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21" name="Shape 321"/>
        <p:cNvGrpSpPr/>
        <p:nvPr/>
      </p:nvGrpSpPr>
      <p:grpSpPr>
        <a:xfrm>
          <a:off x="0" y="0"/>
          <a:ext cx="0" cy="0"/>
          <a:chOff x="0" y="0"/>
          <a:chExt cx="0" cy="0"/>
        </a:xfrm>
      </p:grpSpPr>
      <p:sp>
        <p:nvSpPr>
          <p:cNvPr id="322" name="Shape 322"/>
          <p:cNvSpPr/>
          <p:nvPr>
            <p:ph idx="2" type="sldImg"/>
          </p:nvPr>
        </p:nvSpPr>
        <p:spPr>
          <a:xfrm>
            <a:off x="1143225" y="685800"/>
            <a:ext cx="4572300" cy="3429000"/>
          </a:xfrm>
          <a:custGeom>
            <a:pathLst>
              <a:path extrusionOk="0" h="120000" w="120000">
                <a:moveTo>
                  <a:pt x="0" y="0"/>
                </a:moveTo>
                <a:lnTo>
                  <a:pt x="120000" y="0"/>
                </a:lnTo>
                <a:lnTo>
                  <a:pt x="120000" y="120000"/>
                </a:lnTo>
                <a:lnTo>
                  <a:pt x="0" y="120000"/>
                </a:lnTo>
                <a:close/>
              </a:path>
            </a:pathLst>
          </a:custGeom>
        </p:spPr>
      </p:sp>
      <p:sp>
        <p:nvSpPr>
          <p:cNvPr id="323" name="Shape 323"/>
          <p:cNvSpPr txBox="1"/>
          <p:nvPr>
            <p:ph idx="1" type="body"/>
          </p:nvPr>
        </p:nvSpPr>
        <p:spPr>
          <a:xfrm>
            <a:off x="685800" y="4343400"/>
            <a:ext cx="5486400" cy="4114800"/>
          </a:xfrm>
          <a:prstGeom prst="rect">
            <a:avLst/>
          </a:prstGeom>
        </p:spPr>
        <p:txBody>
          <a:bodyPr anchorCtr="0" anchor="t" bIns="91425" lIns="91425" rIns="91425" wrap="square" tIns="91425">
            <a:noAutofit/>
          </a:bodyPr>
          <a:lstStyle/>
          <a:p>
            <a:pPr indent="0" lvl="0" marL="0">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28" name="Shape 328"/>
        <p:cNvGrpSpPr/>
        <p:nvPr/>
      </p:nvGrpSpPr>
      <p:grpSpPr>
        <a:xfrm>
          <a:off x="0" y="0"/>
          <a:ext cx="0" cy="0"/>
          <a:chOff x="0" y="0"/>
          <a:chExt cx="0" cy="0"/>
        </a:xfrm>
      </p:grpSpPr>
      <p:sp>
        <p:nvSpPr>
          <p:cNvPr id="329" name="Shape 329"/>
          <p:cNvSpPr/>
          <p:nvPr>
            <p:ph idx="2" type="sldImg"/>
          </p:nvPr>
        </p:nvSpPr>
        <p:spPr>
          <a:xfrm>
            <a:off x="1143225" y="685800"/>
            <a:ext cx="4572300" cy="3429000"/>
          </a:xfrm>
          <a:custGeom>
            <a:pathLst>
              <a:path extrusionOk="0" h="120000" w="120000">
                <a:moveTo>
                  <a:pt x="0" y="0"/>
                </a:moveTo>
                <a:lnTo>
                  <a:pt x="120000" y="0"/>
                </a:lnTo>
                <a:lnTo>
                  <a:pt x="120000" y="120000"/>
                </a:lnTo>
                <a:lnTo>
                  <a:pt x="0" y="120000"/>
                </a:lnTo>
                <a:close/>
              </a:path>
            </a:pathLst>
          </a:custGeom>
        </p:spPr>
      </p:sp>
      <p:sp>
        <p:nvSpPr>
          <p:cNvPr id="330" name="Shape 330"/>
          <p:cNvSpPr txBox="1"/>
          <p:nvPr>
            <p:ph idx="1" type="body"/>
          </p:nvPr>
        </p:nvSpPr>
        <p:spPr>
          <a:xfrm>
            <a:off x="685800" y="4343400"/>
            <a:ext cx="5486400" cy="4114800"/>
          </a:xfrm>
          <a:prstGeom prst="rect">
            <a:avLst/>
          </a:prstGeom>
        </p:spPr>
        <p:txBody>
          <a:bodyPr anchorCtr="0" anchor="t" bIns="91425" lIns="91425" rIns="91425" wrap="square" tIns="91425">
            <a:noAutofit/>
          </a:bodyPr>
          <a:lstStyle/>
          <a:p>
            <a:pPr indent="0" lvl="0" marL="0">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35" name="Shape 335"/>
        <p:cNvGrpSpPr/>
        <p:nvPr/>
      </p:nvGrpSpPr>
      <p:grpSpPr>
        <a:xfrm>
          <a:off x="0" y="0"/>
          <a:ext cx="0" cy="0"/>
          <a:chOff x="0" y="0"/>
          <a:chExt cx="0" cy="0"/>
        </a:xfrm>
      </p:grpSpPr>
      <p:sp>
        <p:nvSpPr>
          <p:cNvPr id="336" name="Shape 336"/>
          <p:cNvSpPr/>
          <p:nvPr>
            <p:ph idx="2" type="sldImg"/>
          </p:nvPr>
        </p:nvSpPr>
        <p:spPr>
          <a:xfrm>
            <a:off x="1143225" y="685800"/>
            <a:ext cx="4572300" cy="3429000"/>
          </a:xfrm>
          <a:custGeom>
            <a:pathLst>
              <a:path extrusionOk="0" h="120000" w="120000">
                <a:moveTo>
                  <a:pt x="0" y="0"/>
                </a:moveTo>
                <a:lnTo>
                  <a:pt x="120000" y="0"/>
                </a:lnTo>
                <a:lnTo>
                  <a:pt x="120000" y="120000"/>
                </a:lnTo>
                <a:lnTo>
                  <a:pt x="0" y="120000"/>
                </a:lnTo>
                <a:close/>
              </a:path>
            </a:pathLst>
          </a:custGeom>
        </p:spPr>
      </p:sp>
      <p:sp>
        <p:nvSpPr>
          <p:cNvPr id="337" name="Shape 337"/>
          <p:cNvSpPr txBox="1"/>
          <p:nvPr>
            <p:ph idx="1" type="body"/>
          </p:nvPr>
        </p:nvSpPr>
        <p:spPr>
          <a:xfrm>
            <a:off x="685800" y="4343400"/>
            <a:ext cx="5486400" cy="4114800"/>
          </a:xfrm>
          <a:prstGeom prst="rect">
            <a:avLst/>
          </a:prstGeom>
        </p:spPr>
        <p:txBody>
          <a:bodyPr anchorCtr="0" anchor="t" bIns="91425" lIns="91425" rIns="91425" wrap="square" tIns="91425">
            <a:noAutofit/>
          </a:bodyPr>
          <a:lstStyle/>
          <a:p>
            <a:pPr indent="0" lvl="0" marL="0">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41" name="Shape 341"/>
        <p:cNvGrpSpPr/>
        <p:nvPr/>
      </p:nvGrpSpPr>
      <p:grpSpPr>
        <a:xfrm>
          <a:off x="0" y="0"/>
          <a:ext cx="0" cy="0"/>
          <a:chOff x="0" y="0"/>
          <a:chExt cx="0" cy="0"/>
        </a:xfrm>
      </p:grpSpPr>
      <p:sp>
        <p:nvSpPr>
          <p:cNvPr id="342" name="Shape 342"/>
          <p:cNvSpPr/>
          <p:nvPr>
            <p:ph idx="2" type="sldImg"/>
          </p:nvPr>
        </p:nvSpPr>
        <p:spPr>
          <a:xfrm>
            <a:off x="1143225" y="685800"/>
            <a:ext cx="4572300" cy="3429000"/>
          </a:xfrm>
          <a:custGeom>
            <a:pathLst>
              <a:path extrusionOk="0" h="120000" w="120000">
                <a:moveTo>
                  <a:pt x="0" y="0"/>
                </a:moveTo>
                <a:lnTo>
                  <a:pt x="120000" y="0"/>
                </a:lnTo>
                <a:lnTo>
                  <a:pt x="120000" y="120000"/>
                </a:lnTo>
                <a:lnTo>
                  <a:pt x="0" y="120000"/>
                </a:lnTo>
                <a:close/>
              </a:path>
            </a:pathLst>
          </a:custGeom>
        </p:spPr>
      </p:sp>
      <p:sp>
        <p:nvSpPr>
          <p:cNvPr id="343" name="Shape 343"/>
          <p:cNvSpPr txBox="1"/>
          <p:nvPr>
            <p:ph idx="1" type="body"/>
          </p:nvPr>
        </p:nvSpPr>
        <p:spPr>
          <a:xfrm>
            <a:off x="685800" y="4343400"/>
            <a:ext cx="5486400" cy="4114800"/>
          </a:xfrm>
          <a:prstGeom prst="rect">
            <a:avLst/>
          </a:prstGeom>
        </p:spPr>
        <p:txBody>
          <a:bodyPr anchorCtr="0" anchor="t" bIns="91425" lIns="91425" rIns="91425" wrap="square" tIns="91425">
            <a:noAutofit/>
          </a:bodyPr>
          <a:lstStyle/>
          <a:p>
            <a:pPr indent="0" lvl="0" marL="0">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47" name="Shape 347"/>
        <p:cNvGrpSpPr/>
        <p:nvPr/>
      </p:nvGrpSpPr>
      <p:grpSpPr>
        <a:xfrm>
          <a:off x="0" y="0"/>
          <a:ext cx="0" cy="0"/>
          <a:chOff x="0" y="0"/>
          <a:chExt cx="0" cy="0"/>
        </a:xfrm>
      </p:grpSpPr>
      <p:sp>
        <p:nvSpPr>
          <p:cNvPr id="348" name="Shape 348"/>
          <p:cNvSpPr/>
          <p:nvPr>
            <p:ph idx="2" type="sldImg"/>
          </p:nvPr>
        </p:nvSpPr>
        <p:spPr>
          <a:xfrm>
            <a:off x="1143225" y="685800"/>
            <a:ext cx="4572300" cy="3429000"/>
          </a:xfrm>
          <a:custGeom>
            <a:pathLst>
              <a:path extrusionOk="0" h="120000" w="120000">
                <a:moveTo>
                  <a:pt x="0" y="0"/>
                </a:moveTo>
                <a:lnTo>
                  <a:pt x="120000" y="0"/>
                </a:lnTo>
                <a:lnTo>
                  <a:pt x="120000" y="120000"/>
                </a:lnTo>
                <a:lnTo>
                  <a:pt x="0" y="120000"/>
                </a:lnTo>
                <a:close/>
              </a:path>
            </a:pathLst>
          </a:custGeom>
        </p:spPr>
      </p:sp>
      <p:sp>
        <p:nvSpPr>
          <p:cNvPr id="349" name="Shape 349"/>
          <p:cNvSpPr txBox="1"/>
          <p:nvPr>
            <p:ph idx="1" type="body"/>
          </p:nvPr>
        </p:nvSpPr>
        <p:spPr>
          <a:xfrm>
            <a:off x="685800" y="4343400"/>
            <a:ext cx="5486400" cy="4114800"/>
          </a:xfrm>
          <a:prstGeom prst="rect">
            <a:avLst/>
          </a:prstGeom>
        </p:spPr>
        <p:txBody>
          <a:bodyPr anchorCtr="0" anchor="t" bIns="91425" lIns="91425" rIns="91425" wrap="square" tIns="91425">
            <a:noAutofit/>
          </a:bodyPr>
          <a:lstStyle/>
          <a:p>
            <a:pPr indent="0" lvl="0" marL="0">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71" name="Shape 271"/>
        <p:cNvGrpSpPr/>
        <p:nvPr/>
      </p:nvGrpSpPr>
      <p:grpSpPr>
        <a:xfrm>
          <a:off x="0" y="0"/>
          <a:ext cx="0" cy="0"/>
          <a:chOff x="0" y="0"/>
          <a:chExt cx="0" cy="0"/>
        </a:xfrm>
      </p:grpSpPr>
      <p:sp>
        <p:nvSpPr>
          <p:cNvPr id="272" name="Shape 272"/>
          <p:cNvSpPr txBox="1"/>
          <p:nvPr>
            <p:ph idx="1" type="body"/>
          </p:nvPr>
        </p:nvSpPr>
        <p:spPr>
          <a:xfrm>
            <a:off x="685800" y="4343400"/>
            <a:ext cx="5486400" cy="4114800"/>
          </a:xfrm>
          <a:prstGeom prst="rect">
            <a:avLst/>
          </a:prstGeom>
          <a:noFill/>
          <a:ln>
            <a:noFill/>
          </a:ln>
        </p:spPr>
        <p:txBody>
          <a:bodyPr anchorCtr="0" anchor="ctr" bIns="91425" lIns="91425" rIns="91425" wrap="square" tIns="91425">
            <a:noAutofit/>
          </a:bodyPr>
          <a:lstStyle/>
          <a:p>
            <a:pPr indent="0" lvl="0" marL="0">
              <a:spcBef>
                <a:spcPts val="0"/>
              </a:spcBef>
              <a:spcAft>
                <a:spcPts val="0"/>
              </a:spcAft>
              <a:buNone/>
            </a:pPr>
            <a:r>
              <a:t/>
            </a:r>
            <a:endParaRPr/>
          </a:p>
        </p:txBody>
      </p:sp>
      <p:sp>
        <p:nvSpPr>
          <p:cNvPr id="273" name="Shape 273"/>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77" name="Shape 277"/>
        <p:cNvGrpSpPr/>
        <p:nvPr/>
      </p:nvGrpSpPr>
      <p:grpSpPr>
        <a:xfrm>
          <a:off x="0" y="0"/>
          <a:ext cx="0" cy="0"/>
          <a:chOff x="0" y="0"/>
          <a:chExt cx="0" cy="0"/>
        </a:xfrm>
      </p:grpSpPr>
      <p:sp>
        <p:nvSpPr>
          <p:cNvPr id="278" name="Shape 278"/>
          <p:cNvSpPr txBox="1"/>
          <p:nvPr>
            <p:ph idx="1" type="body"/>
          </p:nvPr>
        </p:nvSpPr>
        <p:spPr>
          <a:xfrm>
            <a:off x="685800" y="4343400"/>
            <a:ext cx="5486400" cy="4114800"/>
          </a:xfrm>
          <a:prstGeom prst="rect">
            <a:avLst/>
          </a:prstGeom>
          <a:noFill/>
          <a:ln>
            <a:noFill/>
          </a:ln>
        </p:spPr>
        <p:txBody>
          <a:bodyPr anchorCtr="0" anchor="ctr" bIns="91425" lIns="91425" rIns="91425" wrap="square" tIns="91425">
            <a:noAutofit/>
          </a:bodyPr>
          <a:lstStyle/>
          <a:p>
            <a:pPr indent="0" lvl="0" marL="0">
              <a:spcBef>
                <a:spcPts val="0"/>
              </a:spcBef>
              <a:spcAft>
                <a:spcPts val="0"/>
              </a:spcAft>
              <a:buNone/>
            </a:pPr>
            <a:r>
              <a:t/>
            </a:r>
            <a:endParaRPr/>
          </a:p>
        </p:txBody>
      </p:sp>
      <p:sp>
        <p:nvSpPr>
          <p:cNvPr id="279" name="Shape 279"/>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83" name="Shape 283"/>
        <p:cNvGrpSpPr/>
        <p:nvPr/>
      </p:nvGrpSpPr>
      <p:grpSpPr>
        <a:xfrm>
          <a:off x="0" y="0"/>
          <a:ext cx="0" cy="0"/>
          <a:chOff x="0" y="0"/>
          <a:chExt cx="0" cy="0"/>
        </a:xfrm>
      </p:grpSpPr>
      <p:sp>
        <p:nvSpPr>
          <p:cNvPr id="284" name="Shape 284"/>
          <p:cNvSpPr txBox="1"/>
          <p:nvPr>
            <p:ph idx="1" type="body"/>
          </p:nvPr>
        </p:nvSpPr>
        <p:spPr>
          <a:xfrm>
            <a:off x="685800" y="4343400"/>
            <a:ext cx="5486400" cy="4114800"/>
          </a:xfrm>
          <a:prstGeom prst="rect">
            <a:avLst/>
          </a:prstGeom>
          <a:noFill/>
          <a:ln>
            <a:noFill/>
          </a:ln>
        </p:spPr>
        <p:txBody>
          <a:bodyPr anchorCtr="0" anchor="ctr" bIns="91425" lIns="91425" rIns="91425" wrap="square" tIns="91425">
            <a:noAutofit/>
          </a:bodyPr>
          <a:lstStyle/>
          <a:p>
            <a:pPr indent="0" lvl="0" marL="0">
              <a:spcBef>
                <a:spcPts val="0"/>
              </a:spcBef>
              <a:spcAft>
                <a:spcPts val="0"/>
              </a:spcAft>
              <a:buNone/>
            </a:pPr>
            <a:r>
              <a:t/>
            </a:r>
            <a:endParaRPr/>
          </a:p>
        </p:txBody>
      </p:sp>
      <p:sp>
        <p:nvSpPr>
          <p:cNvPr id="285" name="Shape 285"/>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89" name="Shape 289"/>
        <p:cNvGrpSpPr/>
        <p:nvPr/>
      </p:nvGrpSpPr>
      <p:grpSpPr>
        <a:xfrm>
          <a:off x="0" y="0"/>
          <a:ext cx="0" cy="0"/>
          <a:chOff x="0" y="0"/>
          <a:chExt cx="0" cy="0"/>
        </a:xfrm>
      </p:grpSpPr>
      <p:sp>
        <p:nvSpPr>
          <p:cNvPr id="290" name="Shape 290"/>
          <p:cNvSpPr/>
          <p:nvPr>
            <p:ph idx="2" type="sldImg"/>
          </p:nvPr>
        </p:nvSpPr>
        <p:spPr>
          <a:xfrm>
            <a:off x="1143225" y="685800"/>
            <a:ext cx="4572300" cy="3429000"/>
          </a:xfrm>
          <a:custGeom>
            <a:pathLst>
              <a:path extrusionOk="0" h="120000" w="120000">
                <a:moveTo>
                  <a:pt x="0" y="0"/>
                </a:moveTo>
                <a:lnTo>
                  <a:pt x="120000" y="0"/>
                </a:lnTo>
                <a:lnTo>
                  <a:pt x="120000" y="120000"/>
                </a:lnTo>
                <a:lnTo>
                  <a:pt x="0" y="120000"/>
                </a:lnTo>
                <a:close/>
              </a:path>
            </a:pathLst>
          </a:custGeom>
        </p:spPr>
      </p:sp>
      <p:sp>
        <p:nvSpPr>
          <p:cNvPr id="291" name="Shape 291"/>
          <p:cNvSpPr txBox="1"/>
          <p:nvPr>
            <p:ph idx="1" type="body"/>
          </p:nvPr>
        </p:nvSpPr>
        <p:spPr>
          <a:xfrm>
            <a:off x="685800" y="4343400"/>
            <a:ext cx="5486400" cy="4114800"/>
          </a:xfrm>
          <a:prstGeom prst="rect">
            <a:avLst/>
          </a:prstGeom>
        </p:spPr>
        <p:txBody>
          <a:bodyPr anchorCtr="0" anchor="t" bIns="91425" lIns="91425" rIns="91425" wrap="square" tIns="91425">
            <a:noAutofit/>
          </a:bodyPr>
          <a:lstStyle/>
          <a:p>
            <a:pPr indent="0" lvl="0" marL="0">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96" name="Shape 296"/>
        <p:cNvGrpSpPr/>
        <p:nvPr/>
      </p:nvGrpSpPr>
      <p:grpSpPr>
        <a:xfrm>
          <a:off x="0" y="0"/>
          <a:ext cx="0" cy="0"/>
          <a:chOff x="0" y="0"/>
          <a:chExt cx="0" cy="0"/>
        </a:xfrm>
      </p:grpSpPr>
      <p:sp>
        <p:nvSpPr>
          <p:cNvPr id="297" name="Shape 297"/>
          <p:cNvSpPr/>
          <p:nvPr>
            <p:ph idx="2" type="sldImg"/>
          </p:nvPr>
        </p:nvSpPr>
        <p:spPr>
          <a:xfrm>
            <a:off x="1143225" y="685800"/>
            <a:ext cx="4572300" cy="3429000"/>
          </a:xfrm>
          <a:custGeom>
            <a:pathLst>
              <a:path extrusionOk="0" h="120000" w="120000">
                <a:moveTo>
                  <a:pt x="0" y="0"/>
                </a:moveTo>
                <a:lnTo>
                  <a:pt x="120000" y="0"/>
                </a:lnTo>
                <a:lnTo>
                  <a:pt x="120000" y="120000"/>
                </a:lnTo>
                <a:lnTo>
                  <a:pt x="0" y="120000"/>
                </a:lnTo>
                <a:close/>
              </a:path>
            </a:pathLst>
          </a:custGeom>
        </p:spPr>
      </p:sp>
      <p:sp>
        <p:nvSpPr>
          <p:cNvPr id="298" name="Shape 298"/>
          <p:cNvSpPr txBox="1"/>
          <p:nvPr>
            <p:ph idx="1" type="body"/>
          </p:nvPr>
        </p:nvSpPr>
        <p:spPr>
          <a:xfrm>
            <a:off x="685800" y="4343400"/>
            <a:ext cx="5486400" cy="4114800"/>
          </a:xfrm>
          <a:prstGeom prst="rect">
            <a:avLst/>
          </a:prstGeom>
        </p:spPr>
        <p:txBody>
          <a:bodyPr anchorCtr="0" anchor="t" bIns="91425" lIns="91425" rIns="91425" wrap="square" tIns="91425">
            <a:noAutofit/>
          </a:bodyPr>
          <a:lstStyle/>
          <a:p>
            <a:pPr indent="0" lvl="0" marL="0">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02" name="Shape 302"/>
        <p:cNvGrpSpPr/>
        <p:nvPr/>
      </p:nvGrpSpPr>
      <p:grpSpPr>
        <a:xfrm>
          <a:off x="0" y="0"/>
          <a:ext cx="0" cy="0"/>
          <a:chOff x="0" y="0"/>
          <a:chExt cx="0" cy="0"/>
        </a:xfrm>
      </p:grpSpPr>
      <p:sp>
        <p:nvSpPr>
          <p:cNvPr id="303" name="Shape 303"/>
          <p:cNvSpPr/>
          <p:nvPr>
            <p:ph idx="2" type="sldImg"/>
          </p:nvPr>
        </p:nvSpPr>
        <p:spPr>
          <a:xfrm>
            <a:off x="1143225" y="685800"/>
            <a:ext cx="4572300" cy="3429000"/>
          </a:xfrm>
          <a:custGeom>
            <a:pathLst>
              <a:path extrusionOk="0" h="120000" w="120000">
                <a:moveTo>
                  <a:pt x="0" y="0"/>
                </a:moveTo>
                <a:lnTo>
                  <a:pt x="120000" y="0"/>
                </a:lnTo>
                <a:lnTo>
                  <a:pt x="120000" y="120000"/>
                </a:lnTo>
                <a:lnTo>
                  <a:pt x="0" y="120000"/>
                </a:lnTo>
                <a:close/>
              </a:path>
            </a:pathLst>
          </a:custGeom>
        </p:spPr>
      </p:sp>
      <p:sp>
        <p:nvSpPr>
          <p:cNvPr id="304" name="Shape 304"/>
          <p:cNvSpPr txBox="1"/>
          <p:nvPr>
            <p:ph idx="1" type="body"/>
          </p:nvPr>
        </p:nvSpPr>
        <p:spPr>
          <a:xfrm>
            <a:off x="685800" y="4343400"/>
            <a:ext cx="5486400" cy="4114800"/>
          </a:xfrm>
          <a:prstGeom prst="rect">
            <a:avLst/>
          </a:prstGeom>
        </p:spPr>
        <p:txBody>
          <a:bodyPr anchorCtr="0" anchor="t" bIns="91425" lIns="91425" rIns="91425" wrap="square" tIns="91425">
            <a:noAutofit/>
          </a:bodyPr>
          <a:lstStyle/>
          <a:p>
            <a:pPr indent="0" lvl="0" marL="0">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08" name="Shape 308"/>
        <p:cNvGrpSpPr/>
        <p:nvPr/>
      </p:nvGrpSpPr>
      <p:grpSpPr>
        <a:xfrm>
          <a:off x="0" y="0"/>
          <a:ext cx="0" cy="0"/>
          <a:chOff x="0" y="0"/>
          <a:chExt cx="0" cy="0"/>
        </a:xfrm>
      </p:grpSpPr>
      <p:sp>
        <p:nvSpPr>
          <p:cNvPr id="309" name="Shape 309"/>
          <p:cNvSpPr/>
          <p:nvPr>
            <p:ph idx="2" type="sldImg"/>
          </p:nvPr>
        </p:nvSpPr>
        <p:spPr>
          <a:xfrm>
            <a:off x="1143225" y="685800"/>
            <a:ext cx="4572300" cy="3429000"/>
          </a:xfrm>
          <a:custGeom>
            <a:pathLst>
              <a:path extrusionOk="0" h="120000" w="120000">
                <a:moveTo>
                  <a:pt x="0" y="0"/>
                </a:moveTo>
                <a:lnTo>
                  <a:pt x="120000" y="0"/>
                </a:lnTo>
                <a:lnTo>
                  <a:pt x="120000" y="120000"/>
                </a:lnTo>
                <a:lnTo>
                  <a:pt x="0" y="120000"/>
                </a:lnTo>
                <a:close/>
              </a:path>
            </a:pathLst>
          </a:custGeom>
        </p:spPr>
      </p:sp>
      <p:sp>
        <p:nvSpPr>
          <p:cNvPr id="310" name="Shape 310"/>
          <p:cNvSpPr txBox="1"/>
          <p:nvPr>
            <p:ph idx="1" type="body"/>
          </p:nvPr>
        </p:nvSpPr>
        <p:spPr>
          <a:xfrm>
            <a:off x="685800" y="4343400"/>
            <a:ext cx="5486400" cy="4114800"/>
          </a:xfrm>
          <a:prstGeom prst="rect">
            <a:avLst/>
          </a:prstGeom>
        </p:spPr>
        <p:txBody>
          <a:bodyPr anchorCtr="0" anchor="t" bIns="91425" lIns="91425" rIns="91425" wrap="square" tIns="91425">
            <a:noAutofit/>
          </a:bodyPr>
          <a:lstStyle/>
          <a:p>
            <a:pPr indent="0" lvl="0" marL="0">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15" name="Shape 315"/>
        <p:cNvGrpSpPr/>
        <p:nvPr/>
      </p:nvGrpSpPr>
      <p:grpSpPr>
        <a:xfrm>
          <a:off x="0" y="0"/>
          <a:ext cx="0" cy="0"/>
          <a:chOff x="0" y="0"/>
          <a:chExt cx="0" cy="0"/>
        </a:xfrm>
      </p:grpSpPr>
      <p:sp>
        <p:nvSpPr>
          <p:cNvPr id="316" name="Shape 316"/>
          <p:cNvSpPr/>
          <p:nvPr>
            <p:ph idx="2" type="sldImg"/>
          </p:nvPr>
        </p:nvSpPr>
        <p:spPr>
          <a:xfrm>
            <a:off x="1143225" y="685800"/>
            <a:ext cx="4572300" cy="3429000"/>
          </a:xfrm>
          <a:custGeom>
            <a:pathLst>
              <a:path extrusionOk="0" h="120000" w="120000">
                <a:moveTo>
                  <a:pt x="0" y="0"/>
                </a:moveTo>
                <a:lnTo>
                  <a:pt x="120000" y="0"/>
                </a:lnTo>
                <a:lnTo>
                  <a:pt x="120000" y="120000"/>
                </a:lnTo>
                <a:lnTo>
                  <a:pt x="0" y="120000"/>
                </a:lnTo>
                <a:close/>
              </a:path>
            </a:pathLst>
          </a:custGeom>
        </p:spPr>
      </p:sp>
      <p:sp>
        <p:nvSpPr>
          <p:cNvPr id="317" name="Shape 317"/>
          <p:cNvSpPr txBox="1"/>
          <p:nvPr>
            <p:ph idx="1" type="body"/>
          </p:nvPr>
        </p:nvSpPr>
        <p:spPr>
          <a:xfrm>
            <a:off x="685800" y="4343400"/>
            <a:ext cx="5486400" cy="4114800"/>
          </a:xfrm>
          <a:prstGeom prst="rect">
            <a:avLst/>
          </a:prstGeom>
        </p:spPr>
        <p:txBody>
          <a:bodyPr anchorCtr="0" anchor="t" bIns="91425" lIns="91425" rIns="91425" wrap="square" tIns="91425">
            <a:noAutofit/>
          </a:bodyPr>
          <a:lstStyle/>
          <a:p>
            <a:pPr indent="0" lvl="0" marL="0">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title">
  <p:cSld name="Title slide">
    <p:spTree>
      <p:nvGrpSpPr>
        <p:cNvPr id="12" name="Shape 12"/>
        <p:cNvGrpSpPr/>
        <p:nvPr/>
      </p:nvGrpSpPr>
      <p:grpSpPr>
        <a:xfrm>
          <a:off x="0" y="0"/>
          <a:ext cx="0" cy="0"/>
          <a:chOff x="0" y="0"/>
          <a:chExt cx="0" cy="0"/>
        </a:xfrm>
      </p:grpSpPr>
      <p:grpSp>
        <p:nvGrpSpPr>
          <p:cNvPr id="13" name="Shape 13"/>
          <p:cNvGrpSpPr/>
          <p:nvPr/>
        </p:nvGrpSpPr>
        <p:grpSpPr>
          <a:xfrm>
            <a:off x="0" y="-30477"/>
            <a:ext cx="9067800" cy="6889273"/>
            <a:chOff x="0" y="-30477"/>
            <a:chExt cx="9067800" cy="6889273"/>
          </a:xfrm>
        </p:grpSpPr>
        <p:cxnSp>
          <p:nvCxnSpPr>
            <p:cNvPr id="14" name="Shape 14"/>
            <p:cNvCxnSpPr/>
            <p:nvPr/>
          </p:nvCxnSpPr>
          <p:spPr>
            <a:xfrm flipH="1" rot="-5400000">
              <a:off x="-1447800" y="3352800"/>
              <a:ext cx="6858000" cy="152400"/>
            </a:xfrm>
            <a:prstGeom prst="straightConnector1">
              <a:avLst/>
            </a:prstGeom>
            <a:noFill/>
            <a:ln cap="flat" cmpd="sng" w="9525">
              <a:solidFill>
                <a:schemeClr val="accent1"/>
              </a:solidFill>
              <a:prstDash val="solid"/>
              <a:round/>
              <a:headEnd len="med" w="med" type="none"/>
              <a:tailEnd len="med" w="med" type="none"/>
            </a:ln>
          </p:spPr>
        </p:cxnSp>
        <p:cxnSp>
          <p:nvCxnSpPr>
            <p:cNvPr id="15" name="Shape 15"/>
            <p:cNvCxnSpPr/>
            <p:nvPr/>
          </p:nvCxnSpPr>
          <p:spPr>
            <a:xfrm flipH="1" rot="-5400000">
              <a:off x="-1638300" y="3238500"/>
              <a:ext cx="6858000" cy="381000"/>
            </a:xfrm>
            <a:prstGeom prst="straightConnector1">
              <a:avLst/>
            </a:prstGeom>
            <a:noFill/>
            <a:ln cap="flat" cmpd="sng" w="9525">
              <a:solidFill>
                <a:schemeClr val="accent1"/>
              </a:solidFill>
              <a:prstDash val="solid"/>
              <a:round/>
              <a:headEnd len="med" w="med" type="none"/>
              <a:tailEnd len="med" w="med" type="none"/>
            </a:ln>
          </p:spPr>
        </p:cxnSp>
        <p:cxnSp>
          <p:nvCxnSpPr>
            <p:cNvPr id="16" name="Shape 16"/>
            <p:cNvCxnSpPr/>
            <p:nvPr/>
          </p:nvCxnSpPr>
          <p:spPr>
            <a:xfrm rot="5400000">
              <a:off x="-1485900" y="3238500"/>
              <a:ext cx="6858000" cy="381000"/>
            </a:xfrm>
            <a:prstGeom prst="straightConnector1">
              <a:avLst/>
            </a:prstGeom>
            <a:noFill/>
            <a:ln cap="flat" cmpd="sng" w="9525">
              <a:solidFill>
                <a:schemeClr val="accent1"/>
              </a:solidFill>
              <a:prstDash val="solid"/>
              <a:round/>
              <a:headEnd len="med" w="med" type="none"/>
              <a:tailEnd len="med" w="med" type="none"/>
            </a:ln>
          </p:spPr>
        </p:cxnSp>
        <p:cxnSp>
          <p:nvCxnSpPr>
            <p:cNvPr id="17" name="Shape 17"/>
            <p:cNvCxnSpPr/>
            <p:nvPr/>
          </p:nvCxnSpPr>
          <p:spPr>
            <a:xfrm rot="5400000">
              <a:off x="-3238500" y="3314700"/>
              <a:ext cx="6858000" cy="228600"/>
            </a:xfrm>
            <a:prstGeom prst="straightConnector1">
              <a:avLst/>
            </a:prstGeom>
            <a:noFill/>
            <a:ln cap="flat" cmpd="sng" w="28575">
              <a:solidFill>
                <a:schemeClr val="accent1">
                  <a:alpha val="57647"/>
                </a:schemeClr>
              </a:solidFill>
              <a:prstDash val="solid"/>
              <a:round/>
              <a:headEnd len="med" w="med" type="none"/>
              <a:tailEnd len="med" w="med" type="none"/>
            </a:ln>
          </p:spPr>
        </p:cxnSp>
        <p:cxnSp>
          <p:nvCxnSpPr>
            <p:cNvPr id="18" name="Shape 18"/>
            <p:cNvCxnSpPr/>
            <p:nvPr/>
          </p:nvCxnSpPr>
          <p:spPr>
            <a:xfrm flipH="1" rot="-5400000">
              <a:off x="-3314700" y="3314700"/>
              <a:ext cx="6858000" cy="228600"/>
            </a:xfrm>
            <a:prstGeom prst="straightConnector1">
              <a:avLst/>
            </a:prstGeom>
            <a:noFill/>
            <a:ln cap="flat" cmpd="sng" w="9525">
              <a:solidFill>
                <a:schemeClr val="accent1"/>
              </a:solidFill>
              <a:prstDash val="solid"/>
              <a:round/>
              <a:headEnd len="med" w="med" type="none"/>
              <a:tailEnd len="med" w="med" type="none"/>
            </a:ln>
          </p:spPr>
        </p:cxnSp>
        <p:cxnSp>
          <p:nvCxnSpPr>
            <p:cNvPr id="19" name="Shape 19"/>
            <p:cNvCxnSpPr/>
            <p:nvPr/>
          </p:nvCxnSpPr>
          <p:spPr>
            <a:xfrm flipH="1" rot="-5400000">
              <a:off x="-1371600" y="2971800"/>
              <a:ext cx="6858000" cy="914400"/>
            </a:xfrm>
            <a:prstGeom prst="straightConnector1">
              <a:avLst/>
            </a:prstGeom>
            <a:noFill/>
            <a:ln cap="flat" cmpd="sng" w="28575">
              <a:solidFill>
                <a:schemeClr val="accent1">
                  <a:alpha val="57647"/>
                </a:schemeClr>
              </a:solidFill>
              <a:prstDash val="solid"/>
              <a:round/>
              <a:headEnd len="med" w="med" type="none"/>
              <a:tailEnd len="med" w="med" type="none"/>
            </a:ln>
          </p:spPr>
        </p:cxnSp>
        <p:cxnSp>
          <p:nvCxnSpPr>
            <p:cNvPr id="20" name="Shape 20"/>
            <p:cNvCxnSpPr/>
            <p:nvPr/>
          </p:nvCxnSpPr>
          <p:spPr>
            <a:xfrm flipH="1" rot="-5400000">
              <a:off x="-2819400" y="3200400"/>
              <a:ext cx="6858000" cy="457200"/>
            </a:xfrm>
            <a:prstGeom prst="straightConnector1">
              <a:avLst/>
            </a:prstGeom>
            <a:noFill/>
            <a:ln cap="flat" cmpd="sng" w="9525">
              <a:solidFill>
                <a:schemeClr val="accent1">
                  <a:alpha val="89803"/>
                </a:schemeClr>
              </a:solidFill>
              <a:prstDash val="solid"/>
              <a:round/>
              <a:headEnd len="med" w="med" type="none"/>
              <a:tailEnd len="med" w="med" type="none"/>
            </a:ln>
          </p:spPr>
        </p:cxnSp>
        <p:cxnSp>
          <p:nvCxnSpPr>
            <p:cNvPr id="21" name="Shape 21"/>
            <p:cNvCxnSpPr/>
            <p:nvPr/>
          </p:nvCxnSpPr>
          <p:spPr>
            <a:xfrm rot="5400000">
              <a:off x="-2705099" y="3238500"/>
              <a:ext cx="6858000" cy="381000"/>
            </a:xfrm>
            <a:prstGeom prst="straightConnector1">
              <a:avLst/>
            </a:prstGeom>
            <a:noFill/>
            <a:ln cap="flat" cmpd="sng" w="12700">
              <a:solidFill>
                <a:schemeClr val="accent1"/>
              </a:solidFill>
              <a:prstDash val="solid"/>
              <a:round/>
              <a:headEnd len="med" w="med" type="none"/>
              <a:tailEnd len="med" w="med" type="none"/>
            </a:ln>
          </p:spPr>
        </p:cxnSp>
        <p:cxnSp>
          <p:nvCxnSpPr>
            <p:cNvPr id="22" name="Shape 22"/>
            <p:cNvCxnSpPr/>
            <p:nvPr/>
          </p:nvCxnSpPr>
          <p:spPr>
            <a:xfrm flipH="1" rot="-5400000">
              <a:off x="-2133600" y="3200400"/>
              <a:ext cx="6858000" cy="457199"/>
            </a:xfrm>
            <a:prstGeom prst="straightConnector1">
              <a:avLst/>
            </a:prstGeom>
            <a:noFill/>
            <a:ln cap="flat" cmpd="sng" w="38100">
              <a:solidFill>
                <a:schemeClr val="accent1">
                  <a:alpha val="46666"/>
                </a:schemeClr>
              </a:solidFill>
              <a:prstDash val="solid"/>
              <a:round/>
              <a:headEnd len="med" w="med" type="none"/>
              <a:tailEnd len="med" w="med" type="none"/>
            </a:ln>
          </p:spPr>
        </p:cxnSp>
        <p:cxnSp>
          <p:nvCxnSpPr>
            <p:cNvPr id="23" name="Shape 23"/>
            <p:cNvCxnSpPr/>
            <p:nvPr/>
          </p:nvCxnSpPr>
          <p:spPr>
            <a:xfrm flipH="1" rot="-5400000">
              <a:off x="-3124200" y="3276600"/>
              <a:ext cx="6858000" cy="304800"/>
            </a:xfrm>
            <a:prstGeom prst="straightConnector1">
              <a:avLst/>
            </a:prstGeom>
            <a:noFill/>
            <a:ln cap="flat" cmpd="sng" w="9525">
              <a:solidFill>
                <a:schemeClr val="accent1"/>
              </a:solidFill>
              <a:prstDash val="solid"/>
              <a:round/>
              <a:headEnd len="med" w="med" type="none"/>
              <a:tailEnd len="med" w="med" type="none"/>
            </a:ln>
          </p:spPr>
        </p:cxnSp>
        <p:cxnSp>
          <p:nvCxnSpPr>
            <p:cNvPr id="24" name="Shape 24"/>
            <p:cNvCxnSpPr/>
            <p:nvPr/>
          </p:nvCxnSpPr>
          <p:spPr>
            <a:xfrm flipH="1" rot="-5400000">
              <a:off x="-1828799" y="3352799"/>
              <a:ext cx="6858000" cy="152401"/>
            </a:xfrm>
            <a:prstGeom prst="straightConnector1">
              <a:avLst/>
            </a:prstGeom>
            <a:noFill/>
            <a:ln cap="flat" cmpd="sng" w="9525">
              <a:solidFill>
                <a:schemeClr val="accent1"/>
              </a:solidFill>
              <a:prstDash val="solid"/>
              <a:round/>
              <a:headEnd len="med" w="med" type="none"/>
              <a:tailEnd len="med" w="med" type="none"/>
            </a:ln>
          </p:spPr>
        </p:cxnSp>
        <p:cxnSp>
          <p:nvCxnSpPr>
            <p:cNvPr id="25" name="Shape 25"/>
            <p:cNvCxnSpPr/>
            <p:nvPr/>
          </p:nvCxnSpPr>
          <p:spPr>
            <a:xfrm flipH="1" rot="-5400000">
              <a:off x="-2819400" y="3352800"/>
              <a:ext cx="6858000" cy="152400"/>
            </a:xfrm>
            <a:prstGeom prst="straightConnector1">
              <a:avLst/>
            </a:prstGeom>
            <a:noFill/>
            <a:ln cap="flat" cmpd="sng" w="9525">
              <a:solidFill>
                <a:schemeClr val="accent1"/>
              </a:solidFill>
              <a:prstDash val="solid"/>
              <a:round/>
              <a:headEnd len="med" w="med" type="none"/>
              <a:tailEnd len="med" w="med" type="none"/>
            </a:ln>
          </p:spPr>
        </p:cxnSp>
        <p:cxnSp>
          <p:nvCxnSpPr>
            <p:cNvPr id="26" name="Shape 26"/>
            <p:cNvCxnSpPr/>
            <p:nvPr/>
          </p:nvCxnSpPr>
          <p:spPr>
            <a:xfrm flipH="1" rot="-5400000">
              <a:off x="-2438400" y="3124200"/>
              <a:ext cx="6858000" cy="609600"/>
            </a:xfrm>
            <a:prstGeom prst="straightConnector1">
              <a:avLst/>
            </a:prstGeom>
            <a:noFill/>
            <a:ln cap="flat" cmpd="sng" w="15875">
              <a:solidFill>
                <a:schemeClr val="accent1"/>
              </a:solidFill>
              <a:prstDash val="solid"/>
              <a:round/>
              <a:headEnd len="med" w="med" type="none"/>
              <a:tailEnd len="med" w="med" type="none"/>
            </a:ln>
          </p:spPr>
        </p:cxnSp>
        <p:cxnSp>
          <p:nvCxnSpPr>
            <p:cNvPr id="27" name="Shape 27"/>
            <p:cNvCxnSpPr/>
            <p:nvPr/>
          </p:nvCxnSpPr>
          <p:spPr>
            <a:xfrm rot="5400000">
              <a:off x="-1731645" y="2722245"/>
              <a:ext cx="6858000" cy="1413510"/>
            </a:xfrm>
            <a:prstGeom prst="straightConnector1">
              <a:avLst/>
            </a:prstGeom>
            <a:noFill/>
            <a:ln cap="flat" cmpd="sng" w="9525">
              <a:solidFill>
                <a:schemeClr val="accent1">
                  <a:alpha val="38823"/>
                </a:schemeClr>
              </a:solidFill>
              <a:prstDash val="solid"/>
              <a:round/>
              <a:headEnd len="med" w="med" type="none"/>
              <a:tailEnd len="med" w="med" type="none"/>
            </a:ln>
          </p:spPr>
        </p:cxnSp>
        <p:cxnSp>
          <p:nvCxnSpPr>
            <p:cNvPr id="28" name="Shape 28"/>
            <p:cNvCxnSpPr/>
            <p:nvPr/>
          </p:nvCxnSpPr>
          <p:spPr>
            <a:xfrm rot="5400000">
              <a:off x="-1142048" y="3277552"/>
              <a:ext cx="6858000" cy="302895"/>
            </a:xfrm>
            <a:prstGeom prst="straightConnector1">
              <a:avLst/>
            </a:prstGeom>
            <a:noFill/>
            <a:ln cap="flat" cmpd="sng" w="9525">
              <a:solidFill>
                <a:schemeClr val="accent1"/>
              </a:solidFill>
              <a:prstDash val="solid"/>
              <a:round/>
              <a:headEnd len="med" w="med" type="none"/>
              <a:tailEnd len="med" w="med" type="none"/>
            </a:ln>
          </p:spPr>
        </p:cxnSp>
        <p:cxnSp>
          <p:nvCxnSpPr>
            <p:cNvPr id="29" name="Shape 29"/>
            <p:cNvCxnSpPr/>
            <p:nvPr/>
          </p:nvCxnSpPr>
          <p:spPr>
            <a:xfrm rot="5400000">
              <a:off x="-914400" y="3276600"/>
              <a:ext cx="6858000" cy="304800"/>
            </a:xfrm>
            <a:prstGeom prst="straightConnector1">
              <a:avLst/>
            </a:prstGeom>
            <a:noFill/>
            <a:ln cap="flat" cmpd="sng" w="9525">
              <a:solidFill>
                <a:schemeClr val="accent1"/>
              </a:solidFill>
              <a:prstDash val="solid"/>
              <a:round/>
              <a:headEnd len="med" w="med" type="none"/>
              <a:tailEnd len="med" w="med" type="none"/>
            </a:ln>
          </p:spPr>
        </p:cxnSp>
        <p:cxnSp>
          <p:nvCxnSpPr>
            <p:cNvPr id="30" name="Shape 30"/>
            <p:cNvCxnSpPr/>
            <p:nvPr/>
          </p:nvCxnSpPr>
          <p:spPr>
            <a:xfrm rot="5400000">
              <a:off x="-1855470" y="3227070"/>
              <a:ext cx="6858000" cy="403860"/>
            </a:xfrm>
            <a:prstGeom prst="straightConnector1">
              <a:avLst/>
            </a:prstGeom>
            <a:noFill/>
            <a:ln cap="flat" cmpd="sng" w="12700">
              <a:solidFill>
                <a:schemeClr val="accent1"/>
              </a:solidFill>
              <a:prstDash val="solid"/>
              <a:round/>
              <a:headEnd len="med" w="med" type="none"/>
              <a:tailEnd len="med" w="med" type="none"/>
            </a:ln>
          </p:spPr>
        </p:cxnSp>
        <p:cxnSp>
          <p:nvCxnSpPr>
            <p:cNvPr id="31" name="Shape 31"/>
            <p:cNvCxnSpPr/>
            <p:nvPr/>
          </p:nvCxnSpPr>
          <p:spPr>
            <a:xfrm flipH="1" rot="-5400000">
              <a:off x="-2643187" y="3252788"/>
              <a:ext cx="6858000" cy="352425"/>
            </a:xfrm>
            <a:prstGeom prst="straightConnector1">
              <a:avLst/>
            </a:prstGeom>
            <a:noFill/>
            <a:ln cap="flat" cmpd="sng" w="15875">
              <a:solidFill>
                <a:schemeClr val="accent1"/>
              </a:solidFill>
              <a:prstDash val="solid"/>
              <a:round/>
              <a:headEnd len="med" w="med" type="none"/>
              <a:tailEnd len="med" w="med" type="none"/>
            </a:ln>
          </p:spPr>
        </p:cxnSp>
        <p:cxnSp>
          <p:nvCxnSpPr>
            <p:cNvPr id="32" name="Shape 32"/>
            <p:cNvCxnSpPr/>
            <p:nvPr/>
          </p:nvCxnSpPr>
          <p:spPr>
            <a:xfrm flipH="1" rot="-5400000">
              <a:off x="-1954530" y="3326130"/>
              <a:ext cx="6858000" cy="205740"/>
            </a:xfrm>
            <a:prstGeom prst="straightConnector1">
              <a:avLst/>
            </a:prstGeom>
            <a:noFill/>
            <a:ln cap="flat" cmpd="sng" w="50800">
              <a:solidFill>
                <a:schemeClr val="accent1">
                  <a:alpha val="29803"/>
                </a:schemeClr>
              </a:solidFill>
              <a:prstDash val="solid"/>
              <a:round/>
              <a:headEnd len="med" w="med" type="none"/>
              <a:tailEnd len="med" w="med" type="none"/>
            </a:ln>
          </p:spPr>
        </p:cxnSp>
        <p:cxnSp>
          <p:nvCxnSpPr>
            <p:cNvPr id="33" name="Shape 33"/>
            <p:cNvCxnSpPr/>
            <p:nvPr/>
          </p:nvCxnSpPr>
          <p:spPr>
            <a:xfrm flipH="1" rot="-5400000">
              <a:off x="-2362200" y="3352800"/>
              <a:ext cx="6858000" cy="152400"/>
            </a:xfrm>
            <a:prstGeom prst="straightConnector1">
              <a:avLst/>
            </a:prstGeom>
            <a:noFill/>
            <a:ln cap="flat" cmpd="sng" w="9525">
              <a:solidFill>
                <a:schemeClr val="accent1"/>
              </a:solidFill>
              <a:prstDash val="solid"/>
              <a:round/>
              <a:headEnd len="med" w="med" type="none"/>
              <a:tailEnd len="med" w="med" type="none"/>
            </a:ln>
          </p:spPr>
        </p:cxnSp>
        <p:cxnSp>
          <p:nvCxnSpPr>
            <p:cNvPr id="34" name="Shape 34"/>
            <p:cNvCxnSpPr/>
            <p:nvPr/>
          </p:nvCxnSpPr>
          <p:spPr>
            <a:xfrm flipH="1" rot="-5400000">
              <a:off x="-2133600" y="3352800"/>
              <a:ext cx="6858000" cy="152400"/>
            </a:xfrm>
            <a:prstGeom prst="straightConnector1">
              <a:avLst/>
            </a:prstGeom>
            <a:noFill/>
            <a:ln cap="flat" cmpd="sng" w="9525">
              <a:solidFill>
                <a:schemeClr val="accent1"/>
              </a:solidFill>
              <a:prstDash val="solid"/>
              <a:round/>
              <a:headEnd len="med" w="med" type="none"/>
              <a:tailEnd len="med" w="med" type="none"/>
            </a:ln>
          </p:spPr>
        </p:cxnSp>
        <p:cxnSp>
          <p:nvCxnSpPr>
            <p:cNvPr id="35" name="Shape 35"/>
            <p:cNvCxnSpPr/>
            <p:nvPr/>
          </p:nvCxnSpPr>
          <p:spPr>
            <a:xfrm flipH="1" rot="-5400000">
              <a:off x="1066800" y="3352800"/>
              <a:ext cx="6858000" cy="152400"/>
            </a:xfrm>
            <a:prstGeom prst="straightConnector1">
              <a:avLst/>
            </a:prstGeom>
            <a:noFill/>
            <a:ln cap="flat" cmpd="sng" w="9525">
              <a:solidFill>
                <a:schemeClr val="accent1"/>
              </a:solidFill>
              <a:prstDash val="solid"/>
              <a:round/>
              <a:headEnd len="med" w="med" type="none"/>
              <a:tailEnd len="med" w="med" type="none"/>
            </a:ln>
          </p:spPr>
        </p:cxnSp>
        <p:cxnSp>
          <p:nvCxnSpPr>
            <p:cNvPr id="36" name="Shape 36"/>
            <p:cNvCxnSpPr/>
            <p:nvPr/>
          </p:nvCxnSpPr>
          <p:spPr>
            <a:xfrm flipH="1" rot="-5400000">
              <a:off x="876300" y="3238500"/>
              <a:ext cx="6858000" cy="381000"/>
            </a:xfrm>
            <a:prstGeom prst="straightConnector1">
              <a:avLst/>
            </a:prstGeom>
            <a:noFill/>
            <a:ln cap="flat" cmpd="sng" w="9525">
              <a:solidFill>
                <a:schemeClr val="accent1"/>
              </a:solidFill>
              <a:prstDash val="solid"/>
              <a:round/>
              <a:headEnd len="med" w="med" type="none"/>
              <a:tailEnd len="med" w="med" type="none"/>
            </a:ln>
          </p:spPr>
        </p:cxnSp>
        <p:cxnSp>
          <p:nvCxnSpPr>
            <p:cNvPr id="37" name="Shape 37"/>
            <p:cNvCxnSpPr/>
            <p:nvPr/>
          </p:nvCxnSpPr>
          <p:spPr>
            <a:xfrm rot="5400000">
              <a:off x="1028700" y="3238500"/>
              <a:ext cx="6858000" cy="381000"/>
            </a:xfrm>
            <a:prstGeom prst="straightConnector1">
              <a:avLst/>
            </a:prstGeom>
            <a:noFill/>
            <a:ln cap="flat" cmpd="sng" w="47625">
              <a:solidFill>
                <a:schemeClr val="accent1">
                  <a:alpha val="62745"/>
                </a:schemeClr>
              </a:solidFill>
              <a:prstDash val="solid"/>
              <a:round/>
              <a:headEnd len="med" w="med" type="none"/>
              <a:tailEnd len="med" w="med" type="none"/>
            </a:ln>
          </p:spPr>
        </p:cxnSp>
        <p:cxnSp>
          <p:nvCxnSpPr>
            <p:cNvPr id="38" name="Shape 38"/>
            <p:cNvCxnSpPr/>
            <p:nvPr/>
          </p:nvCxnSpPr>
          <p:spPr>
            <a:xfrm rot="5400000">
              <a:off x="-723900" y="3314700"/>
              <a:ext cx="6858000" cy="228600"/>
            </a:xfrm>
            <a:prstGeom prst="straightConnector1">
              <a:avLst/>
            </a:prstGeom>
            <a:noFill/>
            <a:ln cap="flat" cmpd="sng" w="28575">
              <a:solidFill>
                <a:schemeClr val="accent1">
                  <a:alpha val="57647"/>
                </a:schemeClr>
              </a:solidFill>
              <a:prstDash val="solid"/>
              <a:round/>
              <a:headEnd len="med" w="med" type="none"/>
              <a:tailEnd len="med" w="med" type="none"/>
            </a:ln>
          </p:spPr>
        </p:cxnSp>
        <p:cxnSp>
          <p:nvCxnSpPr>
            <p:cNvPr id="39" name="Shape 39"/>
            <p:cNvCxnSpPr/>
            <p:nvPr/>
          </p:nvCxnSpPr>
          <p:spPr>
            <a:xfrm flipH="1" rot="-5400000">
              <a:off x="-800100" y="3314700"/>
              <a:ext cx="6858000" cy="228600"/>
            </a:xfrm>
            <a:prstGeom prst="straightConnector1">
              <a:avLst/>
            </a:prstGeom>
            <a:noFill/>
            <a:ln cap="flat" cmpd="sng" w="9525">
              <a:solidFill>
                <a:schemeClr val="accent1"/>
              </a:solidFill>
              <a:prstDash val="solid"/>
              <a:round/>
              <a:headEnd len="med" w="med" type="none"/>
              <a:tailEnd len="med" w="med" type="none"/>
            </a:ln>
          </p:spPr>
        </p:cxnSp>
        <p:cxnSp>
          <p:nvCxnSpPr>
            <p:cNvPr id="40" name="Shape 40"/>
            <p:cNvCxnSpPr/>
            <p:nvPr/>
          </p:nvCxnSpPr>
          <p:spPr>
            <a:xfrm rot="5400000">
              <a:off x="-152400" y="3429000"/>
              <a:ext cx="6858000" cy="1588"/>
            </a:xfrm>
            <a:prstGeom prst="straightConnector1">
              <a:avLst/>
            </a:prstGeom>
            <a:noFill/>
            <a:ln cap="flat" cmpd="sng" w="28575">
              <a:solidFill>
                <a:schemeClr val="accent1">
                  <a:alpha val="57647"/>
                </a:schemeClr>
              </a:solidFill>
              <a:prstDash val="solid"/>
              <a:round/>
              <a:headEnd len="med" w="med" type="none"/>
              <a:tailEnd len="med" w="med" type="none"/>
            </a:ln>
          </p:spPr>
        </p:cxnSp>
        <p:cxnSp>
          <p:nvCxnSpPr>
            <p:cNvPr id="41" name="Shape 41"/>
            <p:cNvCxnSpPr/>
            <p:nvPr/>
          </p:nvCxnSpPr>
          <p:spPr>
            <a:xfrm flipH="1" rot="-5400000">
              <a:off x="-304800" y="3200400"/>
              <a:ext cx="6858000" cy="457200"/>
            </a:xfrm>
            <a:prstGeom prst="straightConnector1">
              <a:avLst/>
            </a:prstGeom>
            <a:noFill/>
            <a:ln cap="flat" cmpd="sng" w="47625">
              <a:solidFill>
                <a:schemeClr val="accent1">
                  <a:alpha val="62745"/>
                </a:schemeClr>
              </a:solidFill>
              <a:prstDash val="solid"/>
              <a:round/>
              <a:headEnd len="med" w="med" type="none"/>
              <a:tailEnd len="med" w="med" type="none"/>
            </a:ln>
          </p:spPr>
        </p:cxnSp>
        <p:cxnSp>
          <p:nvCxnSpPr>
            <p:cNvPr id="42" name="Shape 42"/>
            <p:cNvCxnSpPr/>
            <p:nvPr/>
          </p:nvCxnSpPr>
          <p:spPr>
            <a:xfrm rot="5400000">
              <a:off x="-190499" y="3238500"/>
              <a:ext cx="6858000" cy="381000"/>
            </a:xfrm>
            <a:prstGeom prst="straightConnector1">
              <a:avLst/>
            </a:prstGeom>
            <a:noFill/>
            <a:ln cap="flat" cmpd="sng" w="50800">
              <a:solidFill>
                <a:schemeClr val="accent1">
                  <a:alpha val="29803"/>
                </a:schemeClr>
              </a:solidFill>
              <a:prstDash val="solid"/>
              <a:round/>
              <a:headEnd len="med" w="med" type="none"/>
              <a:tailEnd len="med" w="med" type="none"/>
            </a:ln>
          </p:spPr>
        </p:cxnSp>
        <p:cxnSp>
          <p:nvCxnSpPr>
            <p:cNvPr id="43" name="Shape 43"/>
            <p:cNvCxnSpPr/>
            <p:nvPr/>
          </p:nvCxnSpPr>
          <p:spPr>
            <a:xfrm flipH="1" rot="-5400000">
              <a:off x="381000" y="3200400"/>
              <a:ext cx="6858000" cy="457199"/>
            </a:xfrm>
            <a:prstGeom prst="straightConnector1">
              <a:avLst/>
            </a:prstGeom>
            <a:noFill/>
            <a:ln cap="flat" cmpd="sng" w="38100">
              <a:solidFill>
                <a:schemeClr val="accent1">
                  <a:alpha val="46666"/>
                </a:schemeClr>
              </a:solidFill>
              <a:prstDash val="solid"/>
              <a:round/>
              <a:headEnd len="med" w="med" type="none"/>
              <a:tailEnd len="med" w="med" type="none"/>
            </a:ln>
          </p:spPr>
        </p:cxnSp>
        <p:cxnSp>
          <p:nvCxnSpPr>
            <p:cNvPr id="44" name="Shape 44"/>
            <p:cNvCxnSpPr/>
            <p:nvPr/>
          </p:nvCxnSpPr>
          <p:spPr>
            <a:xfrm flipH="1" rot="-5400000">
              <a:off x="-609600" y="3276600"/>
              <a:ext cx="6858000" cy="304800"/>
            </a:xfrm>
            <a:prstGeom prst="straightConnector1">
              <a:avLst/>
            </a:prstGeom>
            <a:noFill/>
            <a:ln cap="flat" cmpd="sng" w="9525">
              <a:solidFill>
                <a:schemeClr val="accent1"/>
              </a:solidFill>
              <a:prstDash val="solid"/>
              <a:round/>
              <a:headEnd len="med" w="med" type="none"/>
              <a:tailEnd len="med" w="med" type="none"/>
            </a:ln>
          </p:spPr>
        </p:cxnSp>
        <p:cxnSp>
          <p:nvCxnSpPr>
            <p:cNvPr id="45" name="Shape 45"/>
            <p:cNvCxnSpPr/>
            <p:nvPr/>
          </p:nvCxnSpPr>
          <p:spPr>
            <a:xfrm flipH="1" rot="-5400000">
              <a:off x="685801" y="3352799"/>
              <a:ext cx="6858000" cy="152401"/>
            </a:xfrm>
            <a:prstGeom prst="straightConnector1">
              <a:avLst/>
            </a:prstGeom>
            <a:noFill/>
            <a:ln cap="flat" cmpd="sng" w="50800">
              <a:solidFill>
                <a:schemeClr val="accent1">
                  <a:alpha val="29803"/>
                </a:schemeClr>
              </a:solidFill>
              <a:prstDash val="solid"/>
              <a:round/>
              <a:headEnd len="med" w="med" type="none"/>
              <a:tailEnd len="med" w="med" type="none"/>
            </a:ln>
          </p:spPr>
        </p:cxnSp>
        <p:cxnSp>
          <p:nvCxnSpPr>
            <p:cNvPr id="46" name="Shape 46"/>
            <p:cNvCxnSpPr/>
            <p:nvPr/>
          </p:nvCxnSpPr>
          <p:spPr>
            <a:xfrm flipH="1" rot="-5400000">
              <a:off x="-304800" y="3352800"/>
              <a:ext cx="6858000" cy="152400"/>
            </a:xfrm>
            <a:prstGeom prst="straightConnector1">
              <a:avLst/>
            </a:prstGeom>
            <a:noFill/>
            <a:ln cap="flat" cmpd="sng" w="9525">
              <a:solidFill>
                <a:schemeClr val="accent1"/>
              </a:solidFill>
              <a:prstDash val="solid"/>
              <a:round/>
              <a:headEnd len="med" w="med" type="none"/>
              <a:tailEnd len="med" w="med" type="none"/>
            </a:ln>
          </p:spPr>
        </p:cxnSp>
        <p:cxnSp>
          <p:nvCxnSpPr>
            <p:cNvPr id="47" name="Shape 47"/>
            <p:cNvCxnSpPr/>
            <p:nvPr/>
          </p:nvCxnSpPr>
          <p:spPr>
            <a:xfrm rot="5400000">
              <a:off x="-1028700" y="3314700"/>
              <a:ext cx="6858000" cy="228600"/>
            </a:xfrm>
            <a:prstGeom prst="straightConnector1">
              <a:avLst/>
            </a:prstGeom>
            <a:noFill/>
            <a:ln cap="flat" cmpd="sng" w="15875">
              <a:solidFill>
                <a:schemeClr val="accent1"/>
              </a:solidFill>
              <a:prstDash val="solid"/>
              <a:round/>
              <a:headEnd len="med" w="med" type="none"/>
              <a:tailEnd len="med" w="med" type="none"/>
            </a:ln>
          </p:spPr>
        </p:cxnSp>
        <p:cxnSp>
          <p:nvCxnSpPr>
            <p:cNvPr id="48" name="Shape 48"/>
            <p:cNvCxnSpPr/>
            <p:nvPr/>
          </p:nvCxnSpPr>
          <p:spPr>
            <a:xfrm rot="5400000">
              <a:off x="782955" y="2722245"/>
              <a:ext cx="6858000" cy="1413510"/>
            </a:xfrm>
            <a:prstGeom prst="straightConnector1">
              <a:avLst/>
            </a:prstGeom>
            <a:noFill/>
            <a:ln cap="flat" cmpd="sng" w="9525">
              <a:solidFill>
                <a:schemeClr val="accent1">
                  <a:alpha val="38823"/>
                </a:schemeClr>
              </a:solidFill>
              <a:prstDash val="solid"/>
              <a:round/>
              <a:headEnd len="med" w="med" type="none"/>
              <a:tailEnd len="med" w="med" type="none"/>
            </a:ln>
          </p:spPr>
        </p:cxnSp>
        <p:cxnSp>
          <p:nvCxnSpPr>
            <p:cNvPr id="49" name="Shape 49"/>
            <p:cNvCxnSpPr/>
            <p:nvPr/>
          </p:nvCxnSpPr>
          <p:spPr>
            <a:xfrm rot="5400000">
              <a:off x="1372552" y="3277552"/>
              <a:ext cx="6858000" cy="302895"/>
            </a:xfrm>
            <a:prstGeom prst="straightConnector1">
              <a:avLst/>
            </a:prstGeom>
            <a:noFill/>
            <a:ln cap="flat" cmpd="sng" w="9525">
              <a:solidFill>
                <a:schemeClr val="accent1"/>
              </a:solidFill>
              <a:prstDash val="solid"/>
              <a:round/>
              <a:headEnd len="med" w="med" type="none"/>
              <a:tailEnd len="med" w="med" type="none"/>
            </a:ln>
          </p:spPr>
        </p:cxnSp>
        <p:cxnSp>
          <p:nvCxnSpPr>
            <p:cNvPr id="50" name="Shape 50"/>
            <p:cNvCxnSpPr/>
            <p:nvPr/>
          </p:nvCxnSpPr>
          <p:spPr>
            <a:xfrm rot="5400000">
              <a:off x="1600200" y="3352800"/>
              <a:ext cx="6858000" cy="152400"/>
            </a:xfrm>
            <a:prstGeom prst="straightConnector1">
              <a:avLst/>
            </a:prstGeom>
            <a:noFill/>
            <a:ln cap="flat" cmpd="sng" w="9525">
              <a:solidFill>
                <a:schemeClr val="accent1"/>
              </a:solidFill>
              <a:prstDash val="solid"/>
              <a:round/>
              <a:headEnd len="med" w="med" type="none"/>
              <a:tailEnd len="med" w="med" type="none"/>
            </a:ln>
          </p:spPr>
        </p:cxnSp>
        <p:cxnSp>
          <p:nvCxnSpPr>
            <p:cNvPr id="51" name="Shape 51"/>
            <p:cNvCxnSpPr/>
            <p:nvPr/>
          </p:nvCxnSpPr>
          <p:spPr>
            <a:xfrm rot="5400000">
              <a:off x="659130" y="3227070"/>
              <a:ext cx="6858000" cy="403860"/>
            </a:xfrm>
            <a:prstGeom prst="straightConnector1">
              <a:avLst/>
            </a:prstGeom>
            <a:noFill/>
            <a:ln cap="flat" cmpd="sng" w="12700">
              <a:solidFill>
                <a:schemeClr val="accent1"/>
              </a:solidFill>
              <a:prstDash val="solid"/>
              <a:round/>
              <a:headEnd len="med" w="med" type="none"/>
              <a:tailEnd len="med" w="med" type="none"/>
            </a:ln>
          </p:spPr>
        </p:cxnSp>
        <p:cxnSp>
          <p:nvCxnSpPr>
            <p:cNvPr id="52" name="Shape 52"/>
            <p:cNvCxnSpPr/>
            <p:nvPr/>
          </p:nvCxnSpPr>
          <p:spPr>
            <a:xfrm flipH="1" rot="-5400000">
              <a:off x="-128587" y="3252788"/>
              <a:ext cx="6858000" cy="352425"/>
            </a:xfrm>
            <a:prstGeom prst="straightConnector1">
              <a:avLst/>
            </a:prstGeom>
            <a:noFill/>
            <a:ln cap="flat" cmpd="sng" w="15875">
              <a:solidFill>
                <a:schemeClr val="accent1"/>
              </a:solidFill>
              <a:prstDash val="solid"/>
              <a:round/>
              <a:headEnd len="med" w="med" type="none"/>
              <a:tailEnd len="med" w="med" type="none"/>
            </a:ln>
          </p:spPr>
        </p:cxnSp>
        <p:cxnSp>
          <p:nvCxnSpPr>
            <p:cNvPr id="53" name="Shape 53"/>
            <p:cNvCxnSpPr/>
            <p:nvPr/>
          </p:nvCxnSpPr>
          <p:spPr>
            <a:xfrm flipH="1" rot="-5400000">
              <a:off x="560070" y="3326130"/>
              <a:ext cx="6858000" cy="205740"/>
            </a:xfrm>
            <a:prstGeom prst="straightConnector1">
              <a:avLst/>
            </a:prstGeom>
            <a:noFill/>
            <a:ln cap="flat" cmpd="sng" w="9525">
              <a:solidFill>
                <a:schemeClr val="accent1"/>
              </a:solidFill>
              <a:prstDash val="solid"/>
              <a:round/>
              <a:headEnd len="med" w="med" type="none"/>
              <a:tailEnd len="med" w="med" type="none"/>
            </a:ln>
          </p:spPr>
        </p:cxnSp>
        <p:cxnSp>
          <p:nvCxnSpPr>
            <p:cNvPr id="54" name="Shape 54"/>
            <p:cNvCxnSpPr/>
            <p:nvPr/>
          </p:nvCxnSpPr>
          <p:spPr>
            <a:xfrm flipH="1" rot="-5400000">
              <a:off x="152400" y="3352800"/>
              <a:ext cx="6858000" cy="152400"/>
            </a:xfrm>
            <a:prstGeom prst="straightConnector1">
              <a:avLst/>
            </a:prstGeom>
            <a:noFill/>
            <a:ln cap="flat" cmpd="sng" w="9525">
              <a:solidFill>
                <a:schemeClr val="accent1"/>
              </a:solidFill>
              <a:prstDash val="solid"/>
              <a:round/>
              <a:headEnd len="med" w="med" type="none"/>
              <a:tailEnd len="med" w="med" type="none"/>
            </a:ln>
          </p:spPr>
        </p:cxnSp>
        <p:cxnSp>
          <p:nvCxnSpPr>
            <p:cNvPr id="55" name="Shape 55"/>
            <p:cNvCxnSpPr/>
            <p:nvPr/>
          </p:nvCxnSpPr>
          <p:spPr>
            <a:xfrm flipH="1" rot="-5400000">
              <a:off x="381000" y="3352800"/>
              <a:ext cx="6858000" cy="152400"/>
            </a:xfrm>
            <a:prstGeom prst="straightConnector1">
              <a:avLst/>
            </a:prstGeom>
            <a:noFill/>
            <a:ln cap="flat" cmpd="sng" w="9525">
              <a:solidFill>
                <a:schemeClr val="accent1"/>
              </a:solidFill>
              <a:prstDash val="solid"/>
              <a:round/>
              <a:headEnd len="med" w="med" type="none"/>
              <a:tailEnd len="med" w="med" type="none"/>
            </a:ln>
          </p:spPr>
        </p:cxnSp>
        <p:cxnSp>
          <p:nvCxnSpPr>
            <p:cNvPr id="56" name="Shape 56"/>
            <p:cNvCxnSpPr/>
            <p:nvPr/>
          </p:nvCxnSpPr>
          <p:spPr>
            <a:xfrm flipH="1" rot="-5400000">
              <a:off x="2743200" y="3352801"/>
              <a:ext cx="6858000" cy="152400"/>
            </a:xfrm>
            <a:prstGeom prst="straightConnector1">
              <a:avLst/>
            </a:prstGeom>
            <a:noFill/>
            <a:ln cap="flat" cmpd="sng" w="50800">
              <a:solidFill>
                <a:schemeClr val="accent1">
                  <a:alpha val="29803"/>
                </a:schemeClr>
              </a:solidFill>
              <a:prstDash val="solid"/>
              <a:round/>
              <a:headEnd len="med" w="med" type="none"/>
              <a:tailEnd len="med" w="med" type="none"/>
            </a:ln>
          </p:spPr>
        </p:cxnSp>
        <p:cxnSp>
          <p:nvCxnSpPr>
            <p:cNvPr id="57" name="Shape 57"/>
            <p:cNvCxnSpPr/>
            <p:nvPr/>
          </p:nvCxnSpPr>
          <p:spPr>
            <a:xfrm flipH="1" rot="-5400000">
              <a:off x="2095501" y="3238501"/>
              <a:ext cx="6858000" cy="381000"/>
            </a:xfrm>
            <a:prstGeom prst="straightConnector1">
              <a:avLst/>
            </a:prstGeom>
            <a:noFill/>
            <a:ln cap="flat" cmpd="sng" w="9525">
              <a:solidFill>
                <a:schemeClr val="accent1"/>
              </a:solidFill>
              <a:prstDash val="solid"/>
              <a:round/>
              <a:headEnd len="med" w="med" type="none"/>
              <a:tailEnd len="med" w="med" type="none"/>
            </a:ln>
          </p:spPr>
        </p:cxnSp>
        <p:cxnSp>
          <p:nvCxnSpPr>
            <p:cNvPr id="58" name="Shape 58"/>
            <p:cNvCxnSpPr/>
            <p:nvPr/>
          </p:nvCxnSpPr>
          <p:spPr>
            <a:xfrm rot="5400000">
              <a:off x="2705100" y="3238501"/>
              <a:ext cx="6858000" cy="381000"/>
            </a:xfrm>
            <a:prstGeom prst="straightConnector1">
              <a:avLst/>
            </a:prstGeom>
            <a:noFill/>
            <a:ln cap="flat" cmpd="sng" w="9525">
              <a:solidFill>
                <a:schemeClr val="accent1"/>
              </a:solidFill>
              <a:prstDash val="solid"/>
              <a:round/>
              <a:headEnd len="med" w="med" type="none"/>
              <a:tailEnd len="med" w="med" type="none"/>
            </a:ln>
          </p:spPr>
        </p:cxnSp>
        <p:cxnSp>
          <p:nvCxnSpPr>
            <p:cNvPr id="59" name="Shape 59"/>
            <p:cNvCxnSpPr/>
            <p:nvPr/>
          </p:nvCxnSpPr>
          <p:spPr>
            <a:xfrm rot="5400000">
              <a:off x="1828801" y="3276600"/>
              <a:ext cx="6857999" cy="304800"/>
            </a:xfrm>
            <a:prstGeom prst="straightConnector1">
              <a:avLst/>
            </a:prstGeom>
            <a:noFill/>
            <a:ln cap="flat" cmpd="sng" w="28575">
              <a:solidFill>
                <a:schemeClr val="accent1">
                  <a:alpha val="57647"/>
                </a:schemeClr>
              </a:solidFill>
              <a:prstDash val="solid"/>
              <a:round/>
              <a:headEnd len="med" w="med" type="none"/>
              <a:tailEnd len="med" w="med" type="none"/>
            </a:ln>
          </p:spPr>
        </p:cxnSp>
        <p:cxnSp>
          <p:nvCxnSpPr>
            <p:cNvPr id="60" name="Shape 60"/>
            <p:cNvCxnSpPr/>
            <p:nvPr/>
          </p:nvCxnSpPr>
          <p:spPr>
            <a:xfrm flipH="1" rot="-5400000">
              <a:off x="1066800" y="3200402"/>
              <a:ext cx="6858000" cy="457199"/>
            </a:xfrm>
            <a:prstGeom prst="straightConnector1">
              <a:avLst/>
            </a:prstGeom>
            <a:noFill/>
            <a:ln cap="flat" cmpd="sng" w="38100">
              <a:solidFill>
                <a:schemeClr val="accent1">
                  <a:alpha val="46666"/>
                </a:schemeClr>
              </a:solidFill>
              <a:prstDash val="solid"/>
              <a:round/>
              <a:headEnd len="med" w="med" type="none"/>
              <a:tailEnd len="med" w="med" type="none"/>
            </a:ln>
          </p:spPr>
        </p:cxnSp>
        <p:cxnSp>
          <p:nvCxnSpPr>
            <p:cNvPr id="61" name="Shape 61"/>
            <p:cNvCxnSpPr/>
            <p:nvPr/>
          </p:nvCxnSpPr>
          <p:spPr>
            <a:xfrm flipH="1" rot="-5400000">
              <a:off x="2362201" y="3352800"/>
              <a:ext cx="6858000" cy="152401"/>
            </a:xfrm>
            <a:prstGeom prst="straightConnector1">
              <a:avLst/>
            </a:prstGeom>
            <a:noFill/>
            <a:ln cap="flat" cmpd="sng" w="9525">
              <a:solidFill>
                <a:schemeClr val="accent1"/>
              </a:solidFill>
              <a:prstDash val="solid"/>
              <a:round/>
              <a:headEnd len="med" w="med" type="none"/>
              <a:tailEnd len="med" w="med" type="none"/>
            </a:ln>
          </p:spPr>
        </p:cxnSp>
        <p:cxnSp>
          <p:nvCxnSpPr>
            <p:cNvPr id="62" name="Shape 62"/>
            <p:cNvCxnSpPr/>
            <p:nvPr/>
          </p:nvCxnSpPr>
          <p:spPr>
            <a:xfrm rot="5400000">
              <a:off x="2646045" y="2722246"/>
              <a:ext cx="6858000" cy="1413510"/>
            </a:xfrm>
            <a:prstGeom prst="straightConnector1">
              <a:avLst/>
            </a:prstGeom>
            <a:noFill/>
            <a:ln cap="flat" cmpd="sng" w="9525">
              <a:solidFill>
                <a:schemeClr val="accent1">
                  <a:alpha val="55686"/>
                </a:schemeClr>
              </a:solidFill>
              <a:prstDash val="solid"/>
              <a:round/>
              <a:headEnd len="med" w="med" type="none"/>
              <a:tailEnd len="med" w="med" type="none"/>
            </a:ln>
          </p:spPr>
        </p:cxnSp>
        <p:cxnSp>
          <p:nvCxnSpPr>
            <p:cNvPr id="63" name="Shape 63"/>
            <p:cNvCxnSpPr/>
            <p:nvPr/>
          </p:nvCxnSpPr>
          <p:spPr>
            <a:xfrm rot="5400000">
              <a:off x="3048952" y="3277553"/>
              <a:ext cx="6858000" cy="302895"/>
            </a:xfrm>
            <a:prstGeom prst="straightConnector1">
              <a:avLst/>
            </a:prstGeom>
            <a:noFill/>
            <a:ln cap="flat" cmpd="sng" w="9525">
              <a:solidFill>
                <a:schemeClr val="accent1"/>
              </a:solidFill>
              <a:prstDash val="solid"/>
              <a:round/>
              <a:headEnd len="med" w="med" type="none"/>
              <a:tailEnd len="med" w="med" type="none"/>
            </a:ln>
          </p:spPr>
        </p:cxnSp>
        <p:cxnSp>
          <p:nvCxnSpPr>
            <p:cNvPr id="64" name="Shape 64"/>
            <p:cNvCxnSpPr/>
            <p:nvPr/>
          </p:nvCxnSpPr>
          <p:spPr>
            <a:xfrm rot="5400000">
              <a:off x="2895600" y="3276601"/>
              <a:ext cx="6858000" cy="304800"/>
            </a:xfrm>
            <a:prstGeom prst="straightConnector1">
              <a:avLst/>
            </a:prstGeom>
            <a:noFill/>
            <a:ln cap="flat" cmpd="sng" w="9525">
              <a:solidFill>
                <a:schemeClr val="accent1"/>
              </a:solidFill>
              <a:prstDash val="solid"/>
              <a:round/>
              <a:headEnd len="med" w="med" type="none"/>
              <a:tailEnd len="med" w="med" type="none"/>
            </a:ln>
          </p:spPr>
        </p:cxnSp>
        <p:cxnSp>
          <p:nvCxnSpPr>
            <p:cNvPr id="65" name="Shape 65"/>
            <p:cNvCxnSpPr/>
            <p:nvPr/>
          </p:nvCxnSpPr>
          <p:spPr>
            <a:xfrm rot="5400000">
              <a:off x="2388870" y="3227071"/>
              <a:ext cx="6858000" cy="403860"/>
            </a:xfrm>
            <a:prstGeom prst="straightConnector1">
              <a:avLst/>
            </a:prstGeom>
            <a:noFill/>
            <a:ln cap="flat" cmpd="sng" w="12700">
              <a:solidFill>
                <a:schemeClr val="accent1"/>
              </a:solidFill>
              <a:prstDash val="solid"/>
              <a:round/>
              <a:headEnd len="med" w="med" type="none"/>
              <a:tailEnd len="med" w="med" type="none"/>
            </a:ln>
          </p:spPr>
        </p:cxnSp>
        <p:cxnSp>
          <p:nvCxnSpPr>
            <p:cNvPr id="66" name="Shape 66"/>
            <p:cNvCxnSpPr/>
            <p:nvPr/>
          </p:nvCxnSpPr>
          <p:spPr>
            <a:xfrm flipH="1" rot="-5400000">
              <a:off x="2236470" y="3326131"/>
              <a:ext cx="6858000" cy="205740"/>
            </a:xfrm>
            <a:prstGeom prst="straightConnector1">
              <a:avLst/>
            </a:prstGeom>
            <a:noFill/>
            <a:ln cap="flat" cmpd="sng" w="9525">
              <a:solidFill>
                <a:schemeClr val="accent1"/>
              </a:solidFill>
              <a:prstDash val="solid"/>
              <a:round/>
              <a:headEnd len="med" w="med" type="none"/>
              <a:tailEnd len="med" w="med" type="none"/>
            </a:ln>
          </p:spPr>
        </p:cxnSp>
        <p:cxnSp>
          <p:nvCxnSpPr>
            <p:cNvPr id="67" name="Shape 67"/>
            <p:cNvCxnSpPr/>
            <p:nvPr/>
          </p:nvCxnSpPr>
          <p:spPr>
            <a:xfrm flipH="1" rot="-5400000">
              <a:off x="1752600" y="3352801"/>
              <a:ext cx="6858000" cy="152400"/>
            </a:xfrm>
            <a:prstGeom prst="straightConnector1">
              <a:avLst/>
            </a:prstGeom>
            <a:noFill/>
            <a:ln cap="flat" cmpd="sng" w="9525">
              <a:solidFill>
                <a:schemeClr val="accent1"/>
              </a:solidFill>
              <a:prstDash val="solid"/>
              <a:round/>
              <a:headEnd len="med" w="med" type="none"/>
              <a:tailEnd len="med" w="med" type="none"/>
            </a:ln>
          </p:spPr>
        </p:cxnSp>
        <p:cxnSp>
          <p:nvCxnSpPr>
            <p:cNvPr id="68" name="Shape 68"/>
            <p:cNvCxnSpPr/>
            <p:nvPr/>
          </p:nvCxnSpPr>
          <p:spPr>
            <a:xfrm flipH="1" rot="-5400000">
              <a:off x="1981200" y="3352800"/>
              <a:ext cx="6858000" cy="152400"/>
            </a:xfrm>
            <a:prstGeom prst="straightConnector1">
              <a:avLst/>
            </a:prstGeom>
            <a:noFill/>
            <a:ln cap="flat" cmpd="sng" w="9525">
              <a:solidFill>
                <a:schemeClr val="accent1"/>
              </a:solidFill>
              <a:prstDash val="solid"/>
              <a:round/>
              <a:headEnd len="med" w="med" type="none"/>
              <a:tailEnd len="med" w="med" type="none"/>
            </a:ln>
          </p:spPr>
        </p:cxnSp>
        <p:cxnSp>
          <p:nvCxnSpPr>
            <p:cNvPr id="69" name="Shape 69"/>
            <p:cNvCxnSpPr/>
            <p:nvPr/>
          </p:nvCxnSpPr>
          <p:spPr>
            <a:xfrm rot="5400000">
              <a:off x="3467100" y="3314701"/>
              <a:ext cx="6858000" cy="228600"/>
            </a:xfrm>
            <a:prstGeom prst="straightConnector1">
              <a:avLst/>
            </a:prstGeom>
            <a:noFill/>
            <a:ln cap="flat" cmpd="sng" w="28575">
              <a:solidFill>
                <a:schemeClr val="accent1">
                  <a:alpha val="57647"/>
                </a:schemeClr>
              </a:solidFill>
              <a:prstDash val="solid"/>
              <a:round/>
              <a:headEnd len="med" w="med" type="none"/>
              <a:tailEnd len="med" w="med" type="none"/>
            </a:ln>
          </p:spPr>
        </p:cxnSp>
        <p:cxnSp>
          <p:nvCxnSpPr>
            <p:cNvPr id="70" name="Shape 70"/>
            <p:cNvCxnSpPr/>
            <p:nvPr/>
          </p:nvCxnSpPr>
          <p:spPr>
            <a:xfrm flipH="1" rot="-5400000">
              <a:off x="3467099" y="3314701"/>
              <a:ext cx="6858000" cy="228600"/>
            </a:xfrm>
            <a:prstGeom prst="straightConnector1">
              <a:avLst/>
            </a:prstGeom>
            <a:noFill/>
            <a:ln cap="flat" cmpd="sng" w="9525">
              <a:solidFill>
                <a:schemeClr val="accent1"/>
              </a:solidFill>
              <a:prstDash val="solid"/>
              <a:round/>
              <a:headEnd len="med" w="med" type="none"/>
              <a:tailEnd len="med" w="med" type="none"/>
            </a:ln>
          </p:spPr>
        </p:cxnSp>
        <p:cxnSp>
          <p:nvCxnSpPr>
            <p:cNvPr id="71" name="Shape 71"/>
            <p:cNvCxnSpPr/>
            <p:nvPr/>
          </p:nvCxnSpPr>
          <p:spPr>
            <a:xfrm rot="5400000">
              <a:off x="4038600" y="3429001"/>
              <a:ext cx="6858000" cy="1588"/>
            </a:xfrm>
            <a:prstGeom prst="straightConnector1">
              <a:avLst/>
            </a:prstGeom>
            <a:noFill/>
            <a:ln cap="flat" cmpd="sng" w="28575">
              <a:solidFill>
                <a:schemeClr val="accent1">
                  <a:alpha val="57647"/>
                </a:schemeClr>
              </a:solidFill>
              <a:prstDash val="solid"/>
              <a:round/>
              <a:headEnd len="med" w="med" type="none"/>
              <a:tailEnd len="med" w="med" type="none"/>
            </a:ln>
          </p:spPr>
        </p:cxnSp>
        <p:cxnSp>
          <p:nvCxnSpPr>
            <p:cNvPr id="72" name="Shape 72"/>
            <p:cNvCxnSpPr/>
            <p:nvPr/>
          </p:nvCxnSpPr>
          <p:spPr>
            <a:xfrm flipH="1" rot="-5400000">
              <a:off x="3886200" y="3200401"/>
              <a:ext cx="6858000" cy="457200"/>
            </a:xfrm>
            <a:prstGeom prst="straightConnector1">
              <a:avLst/>
            </a:prstGeom>
            <a:noFill/>
            <a:ln cap="flat" cmpd="sng" w="9525">
              <a:solidFill>
                <a:schemeClr val="accent1">
                  <a:alpha val="89803"/>
                </a:schemeClr>
              </a:solidFill>
              <a:prstDash val="solid"/>
              <a:round/>
              <a:headEnd len="med" w="med" type="none"/>
              <a:tailEnd len="med" w="med" type="none"/>
            </a:ln>
          </p:spPr>
        </p:cxnSp>
        <p:cxnSp>
          <p:nvCxnSpPr>
            <p:cNvPr id="73" name="Shape 73"/>
            <p:cNvCxnSpPr/>
            <p:nvPr/>
          </p:nvCxnSpPr>
          <p:spPr>
            <a:xfrm rot="5400000">
              <a:off x="4000501" y="3238501"/>
              <a:ext cx="6858000" cy="381000"/>
            </a:xfrm>
            <a:prstGeom prst="straightConnector1">
              <a:avLst/>
            </a:prstGeom>
            <a:noFill/>
            <a:ln cap="flat" cmpd="sng" w="12700">
              <a:solidFill>
                <a:schemeClr val="accent1"/>
              </a:solidFill>
              <a:prstDash val="solid"/>
              <a:round/>
              <a:headEnd len="med" w="med" type="none"/>
              <a:tailEnd len="med" w="med" type="none"/>
            </a:ln>
          </p:spPr>
        </p:cxnSp>
        <p:cxnSp>
          <p:nvCxnSpPr>
            <p:cNvPr id="74" name="Shape 74"/>
            <p:cNvCxnSpPr/>
            <p:nvPr/>
          </p:nvCxnSpPr>
          <p:spPr>
            <a:xfrm flipH="1" rot="-5400000">
              <a:off x="4572000" y="3200401"/>
              <a:ext cx="6858000" cy="457199"/>
            </a:xfrm>
            <a:prstGeom prst="straightConnector1">
              <a:avLst/>
            </a:prstGeom>
            <a:noFill/>
            <a:ln cap="flat" cmpd="sng" w="38100">
              <a:solidFill>
                <a:schemeClr val="accent1">
                  <a:alpha val="46666"/>
                </a:schemeClr>
              </a:solidFill>
              <a:prstDash val="solid"/>
              <a:round/>
              <a:headEnd len="med" w="med" type="none"/>
              <a:tailEnd len="med" w="med" type="none"/>
            </a:ln>
          </p:spPr>
        </p:cxnSp>
        <p:cxnSp>
          <p:nvCxnSpPr>
            <p:cNvPr id="75" name="Shape 75"/>
            <p:cNvCxnSpPr/>
            <p:nvPr/>
          </p:nvCxnSpPr>
          <p:spPr>
            <a:xfrm flipH="1" rot="-5400000">
              <a:off x="3733800" y="3352800"/>
              <a:ext cx="6858000" cy="152400"/>
            </a:xfrm>
            <a:prstGeom prst="straightConnector1">
              <a:avLst/>
            </a:prstGeom>
            <a:noFill/>
            <a:ln cap="flat" cmpd="sng" w="9525">
              <a:solidFill>
                <a:schemeClr val="accent1"/>
              </a:solidFill>
              <a:prstDash val="solid"/>
              <a:round/>
              <a:headEnd len="med" w="med" type="none"/>
              <a:tailEnd len="med" w="med" type="none"/>
            </a:ln>
          </p:spPr>
        </p:cxnSp>
        <p:cxnSp>
          <p:nvCxnSpPr>
            <p:cNvPr id="76" name="Shape 76"/>
            <p:cNvCxnSpPr/>
            <p:nvPr/>
          </p:nvCxnSpPr>
          <p:spPr>
            <a:xfrm rot="5400000">
              <a:off x="3619500" y="3314700"/>
              <a:ext cx="6858000" cy="228600"/>
            </a:xfrm>
            <a:prstGeom prst="straightConnector1">
              <a:avLst/>
            </a:prstGeom>
            <a:noFill/>
            <a:ln cap="flat" cmpd="sng" w="15875">
              <a:solidFill>
                <a:schemeClr val="accent1"/>
              </a:solidFill>
              <a:prstDash val="solid"/>
              <a:round/>
              <a:headEnd len="med" w="med" type="none"/>
              <a:tailEnd len="med" w="med" type="none"/>
            </a:ln>
          </p:spPr>
        </p:cxnSp>
        <p:cxnSp>
          <p:nvCxnSpPr>
            <p:cNvPr id="77" name="Shape 77"/>
            <p:cNvCxnSpPr/>
            <p:nvPr/>
          </p:nvCxnSpPr>
          <p:spPr>
            <a:xfrm flipH="1" rot="-5400000">
              <a:off x="4214813" y="3252788"/>
              <a:ext cx="6858000" cy="352425"/>
            </a:xfrm>
            <a:prstGeom prst="straightConnector1">
              <a:avLst/>
            </a:prstGeom>
            <a:noFill/>
            <a:ln cap="flat" cmpd="sng" w="15875">
              <a:solidFill>
                <a:schemeClr val="accent1">
                  <a:alpha val="71764"/>
                </a:schemeClr>
              </a:solidFill>
              <a:prstDash val="solid"/>
              <a:round/>
              <a:headEnd len="med" w="med" type="none"/>
              <a:tailEnd len="med" w="med" type="none"/>
            </a:ln>
          </p:spPr>
        </p:cxnSp>
        <p:cxnSp>
          <p:nvCxnSpPr>
            <p:cNvPr id="78" name="Shape 78"/>
            <p:cNvCxnSpPr/>
            <p:nvPr/>
          </p:nvCxnSpPr>
          <p:spPr>
            <a:xfrm flipH="1" rot="-5400000">
              <a:off x="4751070" y="3326131"/>
              <a:ext cx="6858000" cy="205740"/>
            </a:xfrm>
            <a:prstGeom prst="straightConnector1">
              <a:avLst/>
            </a:prstGeom>
            <a:noFill/>
            <a:ln cap="flat" cmpd="sng" w="9525">
              <a:solidFill>
                <a:schemeClr val="accent1"/>
              </a:solidFill>
              <a:prstDash val="solid"/>
              <a:round/>
              <a:headEnd len="med" w="med" type="none"/>
              <a:tailEnd len="med" w="med" type="none"/>
            </a:ln>
          </p:spPr>
        </p:cxnSp>
        <p:cxnSp>
          <p:nvCxnSpPr>
            <p:cNvPr id="79" name="Shape 79"/>
            <p:cNvCxnSpPr/>
            <p:nvPr/>
          </p:nvCxnSpPr>
          <p:spPr>
            <a:xfrm flipH="1" rot="-5400000">
              <a:off x="4343400" y="3352801"/>
              <a:ext cx="6858000" cy="152400"/>
            </a:xfrm>
            <a:prstGeom prst="straightConnector1">
              <a:avLst/>
            </a:prstGeom>
            <a:noFill/>
            <a:ln cap="flat" cmpd="sng" w="9525">
              <a:solidFill>
                <a:schemeClr val="accent1"/>
              </a:solidFill>
              <a:prstDash val="solid"/>
              <a:round/>
              <a:headEnd len="med" w="med" type="none"/>
              <a:tailEnd len="med" w="med" type="none"/>
            </a:ln>
          </p:spPr>
        </p:cxnSp>
        <p:cxnSp>
          <p:nvCxnSpPr>
            <p:cNvPr id="80" name="Shape 80"/>
            <p:cNvCxnSpPr/>
            <p:nvPr/>
          </p:nvCxnSpPr>
          <p:spPr>
            <a:xfrm flipH="1" rot="-5400000">
              <a:off x="4572000" y="3352801"/>
              <a:ext cx="6858000" cy="152400"/>
            </a:xfrm>
            <a:prstGeom prst="straightConnector1">
              <a:avLst/>
            </a:prstGeom>
            <a:noFill/>
            <a:ln cap="flat" cmpd="sng" w="9525">
              <a:solidFill>
                <a:schemeClr val="accent1"/>
              </a:solidFill>
              <a:prstDash val="solid"/>
              <a:round/>
              <a:headEnd len="med" w="med" type="none"/>
              <a:tailEnd len="med" w="med" type="none"/>
            </a:ln>
          </p:spPr>
        </p:cxnSp>
        <p:cxnSp>
          <p:nvCxnSpPr>
            <p:cNvPr id="81" name="Shape 81"/>
            <p:cNvCxnSpPr/>
            <p:nvPr/>
          </p:nvCxnSpPr>
          <p:spPr>
            <a:xfrm flipH="1" rot="-5400000">
              <a:off x="5257800" y="3352802"/>
              <a:ext cx="6858000" cy="152400"/>
            </a:xfrm>
            <a:prstGeom prst="straightConnector1">
              <a:avLst/>
            </a:prstGeom>
            <a:noFill/>
            <a:ln cap="flat" cmpd="sng" w="9525">
              <a:solidFill>
                <a:schemeClr val="accent1"/>
              </a:solidFill>
              <a:prstDash val="solid"/>
              <a:round/>
              <a:headEnd len="med" w="med" type="none"/>
              <a:tailEnd len="med" w="med" type="none"/>
            </a:ln>
          </p:spPr>
        </p:cxnSp>
        <p:cxnSp>
          <p:nvCxnSpPr>
            <p:cNvPr id="82" name="Shape 82"/>
            <p:cNvCxnSpPr/>
            <p:nvPr/>
          </p:nvCxnSpPr>
          <p:spPr>
            <a:xfrm flipH="1" rot="-5400000">
              <a:off x="5067300" y="3238502"/>
              <a:ext cx="6858000" cy="381000"/>
            </a:xfrm>
            <a:prstGeom prst="straightConnector1">
              <a:avLst/>
            </a:prstGeom>
            <a:noFill/>
            <a:ln cap="flat" cmpd="sng" w="9525">
              <a:solidFill>
                <a:schemeClr val="accent1"/>
              </a:solidFill>
              <a:prstDash val="solid"/>
              <a:round/>
              <a:headEnd len="med" w="med" type="none"/>
              <a:tailEnd len="med" w="med" type="none"/>
            </a:ln>
          </p:spPr>
        </p:cxnSp>
        <p:cxnSp>
          <p:nvCxnSpPr>
            <p:cNvPr id="83" name="Shape 83"/>
            <p:cNvCxnSpPr/>
            <p:nvPr/>
          </p:nvCxnSpPr>
          <p:spPr>
            <a:xfrm rot="5400000">
              <a:off x="5219700" y="3238502"/>
              <a:ext cx="6858000" cy="381000"/>
            </a:xfrm>
            <a:prstGeom prst="straightConnector1">
              <a:avLst/>
            </a:prstGeom>
            <a:noFill/>
            <a:ln cap="flat" cmpd="sng" w="50800">
              <a:solidFill>
                <a:schemeClr val="accent1">
                  <a:alpha val="29803"/>
                </a:schemeClr>
              </a:solidFill>
              <a:prstDash val="solid"/>
              <a:round/>
              <a:headEnd len="med" w="med" type="none"/>
              <a:tailEnd len="med" w="med" type="none"/>
            </a:ln>
          </p:spPr>
        </p:cxnSp>
        <p:cxnSp>
          <p:nvCxnSpPr>
            <p:cNvPr id="84" name="Shape 84"/>
            <p:cNvCxnSpPr/>
            <p:nvPr/>
          </p:nvCxnSpPr>
          <p:spPr>
            <a:xfrm flipH="1" rot="-5400000">
              <a:off x="4876801" y="3352801"/>
              <a:ext cx="6858000" cy="152401"/>
            </a:xfrm>
            <a:prstGeom prst="straightConnector1">
              <a:avLst/>
            </a:prstGeom>
            <a:noFill/>
            <a:ln cap="flat" cmpd="sng" w="9525">
              <a:solidFill>
                <a:schemeClr val="accent1"/>
              </a:solidFill>
              <a:prstDash val="solid"/>
              <a:round/>
              <a:headEnd len="med" w="med" type="none"/>
              <a:tailEnd len="med" w="med" type="none"/>
            </a:ln>
          </p:spPr>
        </p:cxnSp>
        <p:cxnSp>
          <p:nvCxnSpPr>
            <p:cNvPr id="85" name="Shape 85"/>
            <p:cNvCxnSpPr/>
            <p:nvPr/>
          </p:nvCxnSpPr>
          <p:spPr>
            <a:xfrm rot="5400000">
              <a:off x="5527994" y="3318196"/>
              <a:ext cx="6888479" cy="191133"/>
            </a:xfrm>
            <a:prstGeom prst="straightConnector1">
              <a:avLst/>
            </a:prstGeom>
            <a:noFill/>
            <a:ln cap="flat" cmpd="sng" w="9525">
              <a:solidFill>
                <a:schemeClr val="accent1"/>
              </a:solidFill>
              <a:prstDash val="solid"/>
              <a:round/>
              <a:headEnd len="med" w="med" type="none"/>
              <a:tailEnd len="med" w="med" type="none"/>
            </a:ln>
          </p:spPr>
        </p:cxnSp>
        <p:cxnSp>
          <p:nvCxnSpPr>
            <p:cNvPr id="86" name="Shape 86"/>
            <p:cNvCxnSpPr/>
            <p:nvPr/>
          </p:nvCxnSpPr>
          <p:spPr>
            <a:xfrm rot="5400000">
              <a:off x="4850130" y="3227072"/>
              <a:ext cx="6858000" cy="403860"/>
            </a:xfrm>
            <a:prstGeom prst="straightConnector1">
              <a:avLst/>
            </a:prstGeom>
            <a:noFill/>
            <a:ln cap="flat" cmpd="sng" w="47625">
              <a:solidFill>
                <a:schemeClr val="accent1">
                  <a:alpha val="62745"/>
                </a:schemeClr>
              </a:solidFill>
              <a:prstDash val="solid"/>
              <a:round/>
              <a:headEnd len="med" w="med" type="none"/>
              <a:tailEnd len="med" w="med" type="none"/>
            </a:ln>
          </p:spPr>
        </p:cxnSp>
        <p:cxnSp>
          <p:nvCxnSpPr>
            <p:cNvPr id="87" name="Shape 87"/>
            <p:cNvCxnSpPr/>
            <p:nvPr/>
          </p:nvCxnSpPr>
          <p:spPr>
            <a:xfrm flipH="1" rot="-5400000">
              <a:off x="4751070" y="3326132"/>
              <a:ext cx="6858000" cy="205740"/>
            </a:xfrm>
            <a:prstGeom prst="straightConnector1">
              <a:avLst/>
            </a:prstGeom>
            <a:noFill/>
            <a:ln cap="flat" cmpd="sng" w="9525">
              <a:solidFill>
                <a:schemeClr val="accent1"/>
              </a:solidFill>
              <a:prstDash val="solid"/>
              <a:round/>
              <a:headEnd len="med" w="med" type="none"/>
              <a:tailEnd len="med" w="med" type="none"/>
            </a:ln>
          </p:spPr>
        </p:cxnSp>
        <p:cxnSp>
          <p:nvCxnSpPr>
            <p:cNvPr id="88" name="Shape 88"/>
            <p:cNvCxnSpPr/>
            <p:nvPr/>
          </p:nvCxnSpPr>
          <p:spPr>
            <a:xfrm rot="5400000">
              <a:off x="5562599" y="3429001"/>
              <a:ext cx="6858002" cy="1588"/>
            </a:xfrm>
            <a:prstGeom prst="straightConnector1">
              <a:avLst/>
            </a:prstGeom>
            <a:noFill/>
            <a:ln cap="flat" cmpd="sng" w="15875">
              <a:solidFill>
                <a:schemeClr val="accent1"/>
              </a:solidFill>
              <a:prstDash val="solid"/>
              <a:round/>
              <a:headEnd len="med" w="med" type="none"/>
              <a:tailEnd len="med" w="med" type="none"/>
            </a:ln>
          </p:spPr>
        </p:cxnSp>
        <p:cxnSp>
          <p:nvCxnSpPr>
            <p:cNvPr id="89" name="Shape 89"/>
            <p:cNvCxnSpPr/>
            <p:nvPr/>
          </p:nvCxnSpPr>
          <p:spPr>
            <a:xfrm rot="5400000">
              <a:off x="2552700" y="3390900"/>
              <a:ext cx="6858000" cy="76200"/>
            </a:xfrm>
            <a:prstGeom prst="straightConnector1">
              <a:avLst/>
            </a:prstGeom>
            <a:noFill/>
            <a:ln cap="flat" cmpd="sng" w="38100">
              <a:solidFill>
                <a:schemeClr val="accent1">
                  <a:alpha val="46666"/>
                </a:schemeClr>
              </a:solidFill>
              <a:prstDash val="solid"/>
              <a:round/>
              <a:headEnd len="med" w="med" type="none"/>
              <a:tailEnd len="med" w="med" type="none"/>
            </a:ln>
          </p:spPr>
        </p:cxnSp>
        <p:cxnSp>
          <p:nvCxnSpPr>
            <p:cNvPr id="90" name="Shape 90"/>
            <p:cNvCxnSpPr/>
            <p:nvPr/>
          </p:nvCxnSpPr>
          <p:spPr>
            <a:xfrm flipH="1" rot="-5400000">
              <a:off x="3048000" y="3352800"/>
              <a:ext cx="6858000" cy="152400"/>
            </a:xfrm>
            <a:prstGeom prst="straightConnector1">
              <a:avLst/>
            </a:prstGeom>
            <a:noFill/>
            <a:ln cap="flat" cmpd="sng" w="47625">
              <a:solidFill>
                <a:schemeClr val="accent1">
                  <a:alpha val="62745"/>
                </a:schemeClr>
              </a:solidFill>
              <a:prstDash val="solid"/>
              <a:round/>
              <a:headEnd len="med" w="med" type="none"/>
              <a:tailEnd len="med" w="med" type="none"/>
            </a:ln>
          </p:spPr>
        </p:cxnSp>
        <p:cxnSp>
          <p:nvCxnSpPr>
            <p:cNvPr id="91" name="Shape 91"/>
            <p:cNvCxnSpPr/>
            <p:nvPr/>
          </p:nvCxnSpPr>
          <p:spPr>
            <a:xfrm flipH="1" rot="-5400000">
              <a:off x="3238500" y="3238500"/>
              <a:ext cx="6858000" cy="381000"/>
            </a:xfrm>
            <a:prstGeom prst="straightConnector1">
              <a:avLst/>
            </a:prstGeom>
            <a:noFill/>
            <a:ln cap="flat" cmpd="sng" w="19050">
              <a:solidFill>
                <a:schemeClr val="accent1">
                  <a:alpha val="57647"/>
                </a:schemeClr>
              </a:solidFill>
              <a:prstDash val="solid"/>
              <a:round/>
              <a:headEnd len="med" w="med" type="none"/>
              <a:tailEnd len="med" w="med" type="none"/>
            </a:ln>
          </p:spPr>
        </p:cxnSp>
        <p:cxnSp>
          <p:nvCxnSpPr>
            <p:cNvPr id="92" name="Shape 92"/>
            <p:cNvCxnSpPr/>
            <p:nvPr/>
          </p:nvCxnSpPr>
          <p:spPr>
            <a:xfrm rot="5400000">
              <a:off x="2133600" y="3276600"/>
              <a:ext cx="6858000" cy="304800"/>
            </a:xfrm>
            <a:prstGeom prst="straightConnector1">
              <a:avLst/>
            </a:prstGeom>
            <a:noFill/>
            <a:ln cap="flat" cmpd="sng" w="47625">
              <a:solidFill>
                <a:schemeClr val="accent1">
                  <a:alpha val="62745"/>
                </a:schemeClr>
              </a:solidFill>
              <a:prstDash val="solid"/>
              <a:round/>
              <a:headEnd len="med" w="med" type="none"/>
              <a:tailEnd len="med" w="med" type="none"/>
            </a:ln>
          </p:spPr>
        </p:cxnSp>
        <p:cxnSp>
          <p:nvCxnSpPr>
            <p:cNvPr id="93" name="Shape 93"/>
            <p:cNvCxnSpPr/>
            <p:nvPr/>
          </p:nvCxnSpPr>
          <p:spPr>
            <a:xfrm flipH="1" rot="-5400000">
              <a:off x="3148013" y="3252789"/>
              <a:ext cx="6858000" cy="352425"/>
            </a:xfrm>
            <a:prstGeom prst="straightConnector1">
              <a:avLst/>
            </a:prstGeom>
            <a:noFill/>
            <a:ln cap="flat" cmpd="sng" w="15875">
              <a:solidFill>
                <a:schemeClr val="accent1">
                  <a:alpha val="71764"/>
                </a:schemeClr>
              </a:solidFill>
              <a:prstDash val="solid"/>
              <a:round/>
              <a:headEnd len="med" w="med" type="none"/>
              <a:tailEnd len="med" w="med" type="none"/>
            </a:ln>
          </p:spPr>
        </p:cxnSp>
        <p:cxnSp>
          <p:nvCxnSpPr>
            <p:cNvPr id="94" name="Shape 94"/>
            <p:cNvCxnSpPr/>
            <p:nvPr/>
          </p:nvCxnSpPr>
          <p:spPr>
            <a:xfrm rot="5400000">
              <a:off x="3771900" y="3238500"/>
              <a:ext cx="6858000" cy="381000"/>
            </a:xfrm>
            <a:prstGeom prst="straightConnector1">
              <a:avLst/>
            </a:prstGeom>
            <a:noFill/>
            <a:ln cap="flat" cmpd="sng" w="9525">
              <a:solidFill>
                <a:schemeClr val="accent1"/>
              </a:solidFill>
              <a:prstDash val="solid"/>
              <a:round/>
              <a:headEnd len="med" w="med" type="none"/>
              <a:tailEnd len="med" w="med" type="none"/>
            </a:ln>
          </p:spPr>
        </p:cxnSp>
        <p:cxnSp>
          <p:nvCxnSpPr>
            <p:cNvPr id="95" name="Shape 95"/>
            <p:cNvCxnSpPr/>
            <p:nvPr/>
          </p:nvCxnSpPr>
          <p:spPr>
            <a:xfrm rot="5400000">
              <a:off x="4229100" y="2933700"/>
              <a:ext cx="6858000" cy="990600"/>
            </a:xfrm>
            <a:prstGeom prst="straightConnector1">
              <a:avLst/>
            </a:prstGeom>
            <a:noFill/>
            <a:ln cap="flat" cmpd="sng" w="28575">
              <a:solidFill>
                <a:schemeClr val="accent1">
                  <a:alpha val="57647"/>
                </a:schemeClr>
              </a:solidFill>
              <a:prstDash val="solid"/>
              <a:round/>
              <a:headEnd len="med" w="med" type="none"/>
              <a:tailEnd len="med" w="med" type="none"/>
            </a:ln>
          </p:spPr>
        </p:cxnSp>
        <p:cxnSp>
          <p:nvCxnSpPr>
            <p:cNvPr id="96" name="Shape 96"/>
            <p:cNvCxnSpPr/>
            <p:nvPr/>
          </p:nvCxnSpPr>
          <p:spPr>
            <a:xfrm flipH="1" rot="-5400000">
              <a:off x="1371600" y="3200403"/>
              <a:ext cx="6858000" cy="457199"/>
            </a:xfrm>
            <a:prstGeom prst="straightConnector1">
              <a:avLst/>
            </a:prstGeom>
            <a:noFill/>
            <a:ln cap="flat" cmpd="sng" w="38100">
              <a:solidFill>
                <a:schemeClr val="accent1">
                  <a:alpha val="46666"/>
                </a:schemeClr>
              </a:solidFill>
              <a:prstDash val="solid"/>
              <a:round/>
              <a:headEnd len="med" w="med" type="none"/>
              <a:tailEnd len="med" w="med" type="none"/>
            </a:ln>
          </p:spPr>
        </p:cxnSp>
      </p:grpSp>
      <p:sp>
        <p:nvSpPr>
          <p:cNvPr id="97" name="Shape 97"/>
          <p:cNvSpPr txBox="1"/>
          <p:nvPr>
            <p:ph idx="10" type="dt"/>
          </p:nvPr>
        </p:nvSpPr>
        <p:spPr>
          <a:xfrm>
            <a:off x="457200" y="6312408"/>
            <a:ext cx="2133600" cy="365125"/>
          </a:xfrm>
          <a:prstGeom prst="rect">
            <a:avLst/>
          </a:prstGeom>
          <a:noFill/>
          <a:ln>
            <a:noFill/>
          </a:ln>
        </p:spPr>
        <p:txBody>
          <a:bodyPr anchorCtr="0" anchor="ctr" bIns="91425" lIns="91425" rIns="91425" wrap="square" tIns="91425"/>
          <a:lstStyle>
            <a:lvl1pPr indent="-88900" lvl="0" marL="0" marR="0" rtl="0" algn="l">
              <a:spcBef>
                <a:spcPts val="0"/>
              </a:spcBef>
              <a:spcAft>
                <a:spcPts val="0"/>
              </a:spcAft>
              <a:buSzPts val="1400"/>
              <a:buChar char="●"/>
              <a:defRPr b="0" i="0" sz="1200" u="none" cap="none" strike="noStrike">
                <a:solidFill>
                  <a:schemeClr val="lt2"/>
                </a:solidFill>
                <a:latin typeface="Arial"/>
                <a:ea typeface="Arial"/>
                <a:cs typeface="Arial"/>
                <a:sym typeface="Arial"/>
              </a:defRPr>
            </a:lvl1pPr>
            <a:lvl2pPr indent="-88900" lvl="1" marL="457200" marR="0" rtl="0" algn="l">
              <a:spcBef>
                <a:spcPts val="0"/>
              </a:spcBef>
              <a:spcAft>
                <a:spcPts val="0"/>
              </a:spcAft>
              <a:buSzPts val="1400"/>
              <a:buChar char="○"/>
              <a:defRPr b="0" i="0" sz="1800" u="none" cap="none" strike="noStrike">
                <a:solidFill>
                  <a:schemeClr val="lt1"/>
                </a:solidFill>
                <a:latin typeface="Arial"/>
                <a:ea typeface="Arial"/>
                <a:cs typeface="Arial"/>
                <a:sym typeface="Arial"/>
              </a:defRPr>
            </a:lvl2pPr>
            <a:lvl3pPr indent="-88900" lvl="2" marL="914400" marR="0" rtl="0" algn="l">
              <a:spcBef>
                <a:spcPts val="0"/>
              </a:spcBef>
              <a:spcAft>
                <a:spcPts val="0"/>
              </a:spcAft>
              <a:buSzPts val="1400"/>
              <a:buChar char="■"/>
              <a:defRPr b="0" i="0" sz="1800" u="none" cap="none" strike="noStrike">
                <a:solidFill>
                  <a:schemeClr val="lt1"/>
                </a:solidFill>
                <a:latin typeface="Arial"/>
                <a:ea typeface="Arial"/>
                <a:cs typeface="Arial"/>
                <a:sym typeface="Arial"/>
              </a:defRPr>
            </a:lvl3pPr>
            <a:lvl4pPr indent="-88900" lvl="3" marL="1371600" marR="0" rtl="0" algn="l">
              <a:spcBef>
                <a:spcPts val="0"/>
              </a:spcBef>
              <a:spcAft>
                <a:spcPts val="0"/>
              </a:spcAft>
              <a:buSzPts val="1400"/>
              <a:buChar char="●"/>
              <a:defRPr b="0" i="0" sz="1800" u="none" cap="none" strike="noStrike">
                <a:solidFill>
                  <a:schemeClr val="lt1"/>
                </a:solidFill>
                <a:latin typeface="Arial"/>
                <a:ea typeface="Arial"/>
                <a:cs typeface="Arial"/>
                <a:sym typeface="Arial"/>
              </a:defRPr>
            </a:lvl4pPr>
            <a:lvl5pPr indent="-88900" lvl="4" marL="1828800" marR="0" rtl="0" algn="l">
              <a:spcBef>
                <a:spcPts val="0"/>
              </a:spcBef>
              <a:spcAft>
                <a:spcPts val="0"/>
              </a:spcAft>
              <a:buSzPts val="1400"/>
              <a:buChar char="○"/>
              <a:defRPr b="0" i="0" sz="1800" u="none" cap="none" strike="noStrike">
                <a:solidFill>
                  <a:schemeClr val="lt1"/>
                </a:solidFill>
                <a:latin typeface="Arial"/>
                <a:ea typeface="Arial"/>
                <a:cs typeface="Arial"/>
                <a:sym typeface="Arial"/>
              </a:defRPr>
            </a:lvl5pPr>
            <a:lvl6pPr indent="-88900" lvl="5" marL="2286000" marR="0" rtl="0" algn="l">
              <a:spcBef>
                <a:spcPts val="0"/>
              </a:spcBef>
              <a:spcAft>
                <a:spcPts val="0"/>
              </a:spcAft>
              <a:buSzPts val="1400"/>
              <a:buChar char="■"/>
              <a:defRPr b="0" i="0" sz="1800" u="none" cap="none" strike="noStrike">
                <a:solidFill>
                  <a:schemeClr val="lt1"/>
                </a:solidFill>
                <a:latin typeface="Arial"/>
                <a:ea typeface="Arial"/>
                <a:cs typeface="Arial"/>
                <a:sym typeface="Arial"/>
              </a:defRPr>
            </a:lvl6pPr>
            <a:lvl7pPr indent="-88900" lvl="6" marL="2743200" marR="0" rtl="0" algn="l">
              <a:spcBef>
                <a:spcPts val="0"/>
              </a:spcBef>
              <a:spcAft>
                <a:spcPts val="0"/>
              </a:spcAft>
              <a:buSzPts val="1400"/>
              <a:buChar char="●"/>
              <a:defRPr b="0" i="0" sz="1800" u="none" cap="none" strike="noStrike">
                <a:solidFill>
                  <a:schemeClr val="lt1"/>
                </a:solidFill>
                <a:latin typeface="Arial"/>
                <a:ea typeface="Arial"/>
                <a:cs typeface="Arial"/>
                <a:sym typeface="Arial"/>
              </a:defRPr>
            </a:lvl7pPr>
            <a:lvl8pPr indent="-88900" lvl="7" marL="3200400" marR="0" rtl="0" algn="l">
              <a:spcBef>
                <a:spcPts val="0"/>
              </a:spcBef>
              <a:spcAft>
                <a:spcPts val="0"/>
              </a:spcAft>
              <a:buSzPts val="1400"/>
              <a:buChar char="○"/>
              <a:defRPr b="0" i="0" sz="1800" u="none" cap="none" strike="noStrike">
                <a:solidFill>
                  <a:schemeClr val="lt1"/>
                </a:solidFill>
                <a:latin typeface="Arial"/>
                <a:ea typeface="Arial"/>
                <a:cs typeface="Arial"/>
                <a:sym typeface="Arial"/>
              </a:defRPr>
            </a:lvl8pPr>
            <a:lvl9pPr indent="-88900" lvl="8" marL="3657600" marR="0" rtl="0" algn="l">
              <a:spcBef>
                <a:spcPts val="0"/>
              </a:spcBef>
              <a:spcAft>
                <a:spcPts val="0"/>
              </a:spcAft>
              <a:buSzPts val="1400"/>
              <a:buChar char="■"/>
              <a:defRPr b="0" i="0" sz="1800" u="none" cap="none" strike="noStrike">
                <a:solidFill>
                  <a:schemeClr val="lt1"/>
                </a:solidFill>
                <a:latin typeface="Arial"/>
                <a:ea typeface="Arial"/>
                <a:cs typeface="Arial"/>
                <a:sym typeface="Arial"/>
              </a:defRPr>
            </a:lvl9pPr>
          </a:lstStyle>
          <a:p/>
        </p:txBody>
      </p:sp>
      <p:sp>
        <p:nvSpPr>
          <p:cNvPr id="98" name="Shape 98"/>
          <p:cNvSpPr txBox="1"/>
          <p:nvPr>
            <p:ph idx="11" type="ftr"/>
          </p:nvPr>
        </p:nvSpPr>
        <p:spPr>
          <a:xfrm>
            <a:off x="2831123" y="6312408"/>
            <a:ext cx="3481754" cy="365125"/>
          </a:xfrm>
          <a:prstGeom prst="rect">
            <a:avLst/>
          </a:prstGeom>
          <a:noFill/>
          <a:ln>
            <a:noFill/>
          </a:ln>
        </p:spPr>
        <p:txBody>
          <a:bodyPr anchorCtr="0" anchor="ctr" bIns="91425" lIns="91425" rIns="91425" wrap="square" tIns="91425"/>
          <a:lstStyle>
            <a:lvl1pPr indent="-88900" lvl="0" marL="0" marR="0" rtl="0" algn="ctr">
              <a:spcBef>
                <a:spcPts val="0"/>
              </a:spcBef>
              <a:spcAft>
                <a:spcPts val="0"/>
              </a:spcAft>
              <a:buSzPts val="1400"/>
              <a:buChar char="●"/>
              <a:defRPr b="0" i="0" sz="1200" u="none" cap="none" strike="noStrike">
                <a:solidFill>
                  <a:schemeClr val="lt2"/>
                </a:solidFill>
                <a:latin typeface="Arial"/>
                <a:ea typeface="Arial"/>
                <a:cs typeface="Arial"/>
                <a:sym typeface="Arial"/>
              </a:defRPr>
            </a:lvl1pPr>
            <a:lvl2pPr indent="-88900" lvl="1" marL="457200" marR="0" rtl="0" algn="l">
              <a:spcBef>
                <a:spcPts val="0"/>
              </a:spcBef>
              <a:spcAft>
                <a:spcPts val="0"/>
              </a:spcAft>
              <a:buSzPts val="1400"/>
              <a:buChar char="○"/>
              <a:defRPr b="0" i="0" sz="1800" u="none" cap="none" strike="noStrike">
                <a:solidFill>
                  <a:schemeClr val="lt1"/>
                </a:solidFill>
                <a:latin typeface="Arial"/>
                <a:ea typeface="Arial"/>
                <a:cs typeface="Arial"/>
                <a:sym typeface="Arial"/>
              </a:defRPr>
            </a:lvl2pPr>
            <a:lvl3pPr indent="-88900" lvl="2" marL="914400" marR="0" rtl="0" algn="l">
              <a:spcBef>
                <a:spcPts val="0"/>
              </a:spcBef>
              <a:spcAft>
                <a:spcPts val="0"/>
              </a:spcAft>
              <a:buSzPts val="1400"/>
              <a:buChar char="■"/>
              <a:defRPr b="0" i="0" sz="1800" u="none" cap="none" strike="noStrike">
                <a:solidFill>
                  <a:schemeClr val="lt1"/>
                </a:solidFill>
                <a:latin typeface="Arial"/>
                <a:ea typeface="Arial"/>
                <a:cs typeface="Arial"/>
                <a:sym typeface="Arial"/>
              </a:defRPr>
            </a:lvl3pPr>
            <a:lvl4pPr indent="-88900" lvl="3" marL="1371600" marR="0" rtl="0" algn="l">
              <a:spcBef>
                <a:spcPts val="0"/>
              </a:spcBef>
              <a:spcAft>
                <a:spcPts val="0"/>
              </a:spcAft>
              <a:buSzPts val="1400"/>
              <a:buChar char="●"/>
              <a:defRPr b="0" i="0" sz="1800" u="none" cap="none" strike="noStrike">
                <a:solidFill>
                  <a:schemeClr val="lt1"/>
                </a:solidFill>
                <a:latin typeface="Arial"/>
                <a:ea typeface="Arial"/>
                <a:cs typeface="Arial"/>
                <a:sym typeface="Arial"/>
              </a:defRPr>
            </a:lvl4pPr>
            <a:lvl5pPr indent="-88900" lvl="4" marL="1828800" marR="0" rtl="0" algn="l">
              <a:spcBef>
                <a:spcPts val="0"/>
              </a:spcBef>
              <a:spcAft>
                <a:spcPts val="0"/>
              </a:spcAft>
              <a:buSzPts val="1400"/>
              <a:buChar char="○"/>
              <a:defRPr b="0" i="0" sz="1800" u="none" cap="none" strike="noStrike">
                <a:solidFill>
                  <a:schemeClr val="lt1"/>
                </a:solidFill>
                <a:latin typeface="Arial"/>
                <a:ea typeface="Arial"/>
                <a:cs typeface="Arial"/>
                <a:sym typeface="Arial"/>
              </a:defRPr>
            </a:lvl5pPr>
            <a:lvl6pPr indent="-88900" lvl="5" marL="2286000" marR="0" rtl="0" algn="l">
              <a:spcBef>
                <a:spcPts val="0"/>
              </a:spcBef>
              <a:spcAft>
                <a:spcPts val="0"/>
              </a:spcAft>
              <a:buSzPts val="1400"/>
              <a:buChar char="■"/>
              <a:defRPr b="0" i="0" sz="1800" u="none" cap="none" strike="noStrike">
                <a:solidFill>
                  <a:schemeClr val="lt1"/>
                </a:solidFill>
                <a:latin typeface="Arial"/>
                <a:ea typeface="Arial"/>
                <a:cs typeface="Arial"/>
                <a:sym typeface="Arial"/>
              </a:defRPr>
            </a:lvl6pPr>
            <a:lvl7pPr indent="-88900" lvl="6" marL="2743200" marR="0" rtl="0" algn="l">
              <a:spcBef>
                <a:spcPts val="0"/>
              </a:spcBef>
              <a:spcAft>
                <a:spcPts val="0"/>
              </a:spcAft>
              <a:buSzPts val="1400"/>
              <a:buChar char="●"/>
              <a:defRPr b="0" i="0" sz="1800" u="none" cap="none" strike="noStrike">
                <a:solidFill>
                  <a:schemeClr val="lt1"/>
                </a:solidFill>
                <a:latin typeface="Arial"/>
                <a:ea typeface="Arial"/>
                <a:cs typeface="Arial"/>
                <a:sym typeface="Arial"/>
              </a:defRPr>
            </a:lvl7pPr>
            <a:lvl8pPr indent="-88900" lvl="7" marL="3200400" marR="0" rtl="0" algn="l">
              <a:spcBef>
                <a:spcPts val="0"/>
              </a:spcBef>
              <a:spcAft>
                <a:spcPts val="0"/>
              </a:spcAft>
              <a:buSzPts val="1400"/>
              <a:buChar char="○"/>
              <a:defRPr b="0" i="0" sz="1800" u="none" cap="none" strike="noStrike">
                <a:solidFill>
                  <a:schemeClr val="lt1"/>
                </a:solidFill>
                <a:latin typeface="Arial"/>
                <a:ea typeface="Arial"/>
                <a:cs typeface="Arial"/>
                <a:sym typeface="Arial"/>
              </a:defRPr>
            </a:lvl8pPr>
            <a:lvl9pPr indent="-88900" lvl="8" marL="3657600" marR="0" rtl="0" algn="l">
              <a:spcBef>
                <a:spcPts val="0"/>
              </a:spcBef>
              <a:spcAft>
                <a:spcPts val="0"/>
              </a:spcAft>
              <a:buSzPts val="1400"/>
              <a:buChar char="■"/>
              <a:defRPr b="0" i="0" sz="1800" u="none" cap="none" strike="noStrike">
                <a:solidFill>
                  <a:schemeClr val="lt1"/>
                </a:solidFill>
                <a:latin typeface="Arial"/>
                <a:ea typeface="Arial"/>
                <a:cs typeface="Arial"/>
                <a:sym typeface="Arial"/>
              </a:defRPr>
            </a:lvl9pPr>
          </a:lstStyle>
          <a:p/>
        </p:txBody>
      </p:sp>
      <p:sp>
        <p:nvSpPr>
          <p:cNvPr id="99" name="Shape 99"/>
          <p:cNvSpPr txBox="1"/>
          <p:nvPr>
            <p:ph idx="12" type="sldNum"/>
          </p:nvPr>
        </p:nvSpPr>
        <p:spPr>
          <a:xfrm>
            <a:off x="6553200" y="6312408"/>
            <a:ext cx="2133600" cy="365125"/>
          </a:xfrm>
          <a:prstGeom prst="rect">
            <a:avLst/>
          </a:prstGeom>
          <a:noFill/>
          <a:ln>
            <a:noFill/>
          </a:ln>
        </p:spPr>
        <p:txBody>
          <a:bodyPr anchorCtr="0" anchor="ctr" bIns="91425" lIns="91425" rIns="91425" wrap="square" tIns="91425">
            <a:noAutofit/>
          </a:bodyPr>
          <a:lstStyle/>
          <a:p>
            <a:pPr indent="-88900" lvl="0" marL="0" marR="0" rtl="0" algn="r">
              <a:spcBef>
                <a:spcPts val="0"/>
              </a:spcBef>
              <a:spcAft>
                <a:spcPts val="0"/>
              </a:spcAft>
              <a:buSzPts val="1400"/>
              <a:buChar char="●"/>
            </a:pPr>
            <a:r>
              <a:t/>
            </a:r>
            <a:endParaRPr b="0" i="0" sz="1200" u="none" cap="none" strike="noStrike">
              <a:solidFill>
                <a:schemeClr val="lt2"/>
              </a:solidFill>
              <a:latin typeface="Arial"/>
              <a:ea typeface="Arial"/>
              <a:cs typeface="Arial"/>
              <a:sym typeface="Arial"/>
            </a:endParaRPr>
          </a:p>
          <a:p>
            <a:pPr indent="-88900" lvl="1" marL="457200" marR="0" rtl="0" algn="l">
              <a:spcBef>
                <a:spcPts val="0"/>
              </a:spcBef>
              <a:spcAft>
                <a:spcPts val="0"/>
              </a:spcAft>
              <a:buSzPts val="1400"/>
              <a:buChar char="○"/>
            </a:pPr>
            <a:r>
              <a:t/>
            </a:r>
            <a:endParaRPr b="0" i="0" sz="1800" u="none" cap="none" strike="noStrike">
              <a:solidFill>
                <a:schemeClr val="lt1"/>
              </a:solidFill>
              <a:latin typeface="Arial"/>
              <a:ea typeface="Arial"/>
              <a:cs typeface="Arial"/>
              <a:sym typeface="Arial"/>
            </a:endParaRPr>
          </a:p>
          <a:p>
            <a:pPr indent="-88900" lvl="2" marL="914400" marR="0" rtl="0" algn="l">
              <a:spcBef>
                <a:spcPts val="0"/>
              </a:spcBef>
              <a:spcAft>
                <a:spcPts val="0"/>
              </a:spcAft>
              <a:buSzPts val="1400"/>
              <a:buChar char="■"/>
            </a:pPr>
            <a:r>
              <a:t/>
            </a:r>
            <a:endParaRPr b="0" i="0" sz="1800" u="none" cap="none" strike="noStrike">
              <a:solidFill>
                <a:schemeClr val="lt1"/>
              </a:solidFill>
              <a:latin typeface="Arial"/>
              <a:ea typeface="Arial"/>
              <a:cs typeface="Arial"/>
              <a:sym typeface="Arial"/>
            </a:endParaRPr>
          </a:p>
          <a:p>
            <a:pPr indent="-88900" lvl="3" marL="1371600" marR="0" rtl="0" algn="l">
              <a:spcBef>
                <a:spcPts val="0"/>
              </a:spcBef>
              <a:spcAft>
                <a:spcPts val="0"/>
              </a:spcAft>
              <a:buSzPts val="1400"/>
              <a:buChar char="●"/>
            </a:pPr>
            <a:r>
              <a:t/>
            </a:r>
            <a:endParaRPr b="0" i="0" sz="1800" u="none" cap="none" strike="noStrike">
              <a:solidFill>
                <a:schemeClr val="lt1"/>
              </a:solidFill>
              <a:latin typeface="Arial"/>
              <a:ea typeface="Arial"/>
              <a:cs typeface="Arial"/>
              <a:sym typeface="Arial"/>
            </a:endParaRPr>
          </a:p>
          <a:p>
            <a:pPr indent="-88900" lvl="4" marL="1828800" marR="0" rtl="0" algn="l">
              <a:spcBef>
                <a:spcPts val="0"/>
              </a:spcBef>
              <a:spcAft>
                <a:spcPts val="0"/>
              </a:spcAft>
              <a:buSzPts val="1400"/>
              <a:buChar char="○"/>
            </a:pPr>
            <a:r>
              <a:t/>
            </a:r>
            <a:endParaRPr b="0" i="0" sz="1800" u="none" cap="none" strike="noStrike">
              <a:solidFill>
                <a:schemeClr val="lt1"/>
              </a:solidFill>
              <a:latin typeface="Arial"/>
              <a:ea typeface="Arial"/>
              <a:cs typeface="Arial"/>
              <a:sym typeface="Arial"/>
            </a:endParaRPr>
          </a:p>
          <a:p>
            <a:pPr indent="-88900" lvl="5" marL="2286000" marR="0" rtl="0" algn="l">
              <a:spcBef>
                <a:spcPts val="0"/>
              </a:spcBef>
              <a:spcAft>
                <a:spcPts val="0"/>
              </a:spcAft>
              <a:buSzPts val="1400"/>
              <a:buChar char="■"/>
            </a:pPr>
            <a:r>
              <a:t/>
            </a:r>
            <a:endParaRPr b="0" i="0" sz="1800" u="none" cap="none" strike="noStrike">
              <a:solidFill>
                <a:schemeClr val="lt1"/>
              </a:solidFill>
              <a:latin typeface="Arial"/>
              <a:ea typeface="Arial"/>
              <a:cs typeface="Arial"/>
              <a:sym typeface="Arial"/>
            </a:endParaRPr>
          </a:p>
          <a:p>
            <a:pPr indent="-88900" lvl="6" marL="2743200" marR="0" rtl="0" algn="l">
              <a:spcBef>
                <a:spcPts val="0"/>
              </a:spcBef>
              <a:spcAft>
                <a:spcPts val="0"/>
              </a:spcAft>
              <a:buSzPts val="1400"/>
              <a:buChar char="●"/>
            </a:pPr>
            <a:r>
              <a:t/>
            </a:r>
            <a:endParaRPr b="0" i="0" sz="1800" u="none" cap="none" strike="noStrike">
              <a:solidFill>
                <a:schemeClr val="lt1"/>
              </a:solidFill>
              <a:latin typeface="Arial"/>
              <a:ea typeface="Arial"/>
              <a:cs typeface="Arial"/>
              <a:sym typeface="Arial"/>
            </a:endParaRPr>
          </a:p>
          <a:p>
            <a:pPr indent="-88900" lvl="7" marL="3200400" marR="0" rtl="0" algn="l">
              <a:spcBef>
                <a:spcPts val="0"/>
              </a:spcBef>
              <a:spcAft>
                <a:spcPts val="0"/>
              </a:spcAft>
              <a:buSzPts val="1400"/>
              <a:buChar char="○"/>
            </a:pPr>
            <a:r>
              <a:t/>
            </a:r>
            <a:endParaRPr b="0" i="0" sz="1800" u="none" cap="none" strike="noStrike">
              <a:solidFill>
                <a:schemeClr val="lt1"/>
              </a:solidFill>
              <a:latin typeface="Arial"/>
              <a:ea typeface="Arial"/>
              <a:cs typeface="Arial"/>
              <a:sym typeface="Arial"/>
            </a:endParaRPr>
          </a:p>
          <a:p>
            <a:pPr indent="-88900" lvl="8" marL="3657600" marR="0" rtl="0" algn="l">
              <a:spcBef>
                <a:spcPts val="0"/>
              </a:spcBef>
              <a:spcAft>
                <a:spcPts val="0"/>
              </a:spcAft>
              <a:buSzPts val="1400"/>
              <a:buChar char="■"/>
            </a:pPr>
            <a:r>
              <a:t/>
            </a:r>
            <a:endParaRPr b="0" i="0" sz="1800" u="none" cap="none" strike="noStrike">
              <a:solidFill>
                <a:schemeClr val="lt1"/>
              </a:solidFill>
              <a:latin typeface="Arial"/>
              <a:ea typeface="Arial"/>
              <a:cs typeface="Arial"/>
              <a:sym typeface="Arial"/>
            </a:endParaRPr>
          </a:p>
        </p:txBody>
      </p:sp>
      <p:sp>
        <p:nvSpPr>
          <p:cNvPr id="100" name="Shape 100"/>
          <p:cNvSpPr/>
          <p:nvPr/>
        </p:nvSpPr>
        <p:spPr>
          <a:xfrm>
            <a:off x="0" y="1905000"/>
            <a:ext cx="4953000" cy="3124200"/>
          </a:xfrm>
          <a:prstGeom prst="rect">
            <a:avLst/>
          </a:prstGeom>
          <a:solidFill>
            <a:schemeClr val="accent1"/>
          </a:solidFill>
          <a:ln>
            <a:noFill/>
          </a:ln>
        </p:spPr>
        <p:txBody>
          <a:bodyPr anchorCtr="0" anchor="ctr" bIns="45700" lIns="91425" rIns="91425" wrap="square" tIns="45700">
            <a:noAutofit/>
          </a:bodyPr>
          <a:lstStyle/>
          <a:p>
            <a:pPr indent="0" lvl="0" marL="0">
              <a:spcBef>
                <a:spcPts val="0"/>
              </a:spcBef>
              <a:spcAft>
                <a:spcPts val="0"/>
              </a:spcAft>
              <a:buNone/>
            </a:pPr>
            <a:r>
              <a:t/>
            </a:r>
            <a:endParaRPr/>
          </a:p>
        </p:txBody>
      </p:sp>
      <p:grpSp>
        <p:nvGrpSpPr>
          <p:cNvPr id="101" name="Shape 101"/>
          <p:cNvGrpSpPr/>
          <p:nvPr/>
        </p:nvGrpSpPr>
        <p:grpSpPr>
          <a:xfrm>
            <a:off x="0" y="2057400"/>
            <a:ext cx="4801394" cy="2820988"/>
            <a:chOff x="0" y="2057400"/>
            <a:chExt cx="4801394" cy="2820988"/>
          </a:xfrm>
        </p:grpSpPr>
        <p:cxnSp>
          <p:nvCxnSpPr>
            <p:cNvPr id="102" name="Shape 102"/>
            <p:cNvCxnSpPr/>
            <p:nvPr/>
          </p:nvCxnSpPr>
          <p:spPr>
            <a:xfrm>
              <a:off x="0" y="2057400"/>
              <a:ext cx="4800600" cy="1588"/>
            </a:xfrm>
            <a:prstGeom prst="straightConnector1">
              <a:avLst/>
            </a:prstGeom>
            <a:noFill/>
            <a:ln cap="flat" cmpd="sng" w="19050">
              <a:solidFill>
                <a:schemeClr val="accent2"/>
              </a:solidFill>
              <a:prstDash val="solid"/>
              <a:round/>
              <a:headEnd len="med" w="med" type="none"/>
              <a:tailEnd len="med" w="med" type="none"/>
            </a:ln>
          </p:spPr>
        </p:cxnSp>
        <p:cxnSp>
          <p:nvCxnSpPr>
            <p:cNvPr id="103" name="Shape 103"/>
            <p:cNvCxnSpPr/>
            <p:nvPr/>
          </p:nvCxnSpPr>
          <p:spPr>
            <a:xfrm>
              <a:off x="0" y="4876800"/>
              <a:ext cx="4800600" cy="1588"/>
            </a:xfrm>
            <a:prstGeom prst="straightConnector1">
              <a:avLst/>
            </a:prstGeom>
            <a:noFill/>
            <a:ln cap="flat" cmpd="sng" w="19050">
              <a:solidFill>
                <a:schemeClr val="accent2"/>
              </a:solidFill>
              <a:prstDash val="solid"/>
              <a:round/>
              <a:headEnd len="med" w="med" type="none"/>
              <a:tailEnd len="med" w="med" type="none"/>
            </a:ln>
          </p:spPr>
        </p:cxnSp>
        <p:cxnSp>
          <p:nvCxnSpPr>
            <p:cNvPr id="104" name="Shape 104"/>
            <p:cNvCxnSpPr/>
            <p:nvPr/>
          </p:nvCxnSpPr>
          <p:spPr>
            <a:xfrm rot="5400000">
              <a:off x="3391694" y="3467100"/>
              <a:ext cx="2818606" cy="794"/>
            </a:xfrm>
            <a:prstGeom prst="straightConnector1">
              <a:avLst/>
            </a:prstGeom>
            <a:noFill/>
            <a:ln cap="flat" cmpd="sng" w="19050">
              <a:solidFill>
                <a:schemeClr val="accent2"/>
              </a:solidFill>
              <a:prstDash val="solid"/>
              <a:round/>
              <a:headEnd len="med" w="med" type="none"/>
              <a:tailEnd len="med" w="med" type="none"/>
            </a:ln>
          </p:spPr>
        </p:cxnSp>
      </p:grpSp>
      <p:sp>
        <p:nvSpPr>
          <p:cNvPr id="105" name="Shape 105"/>
          <p:cNvSpPr txBox="1"/>
          <p:nvPr>
            <p:ph type="ctrTitle"/>
          </p:nvPr>
        </p:nvSpPr>
        <p:spPr>
          <a:xfrm>
            <a:off x="228600" y="2130425"/>
            <a:ext cx="4419600" cy="1600327"/>
          </a:xfrm>
          <a:prstGeom prst="rect">
            <a:avLst/>
          </a:prstGeom>
          <a:noFill/>
          <a:ln>
            <a:noFill/>
          </a:ln>
        </p:spPr>
        <p:txBody>
          <a:bodyPr anchorCtr="0" anchor="b" bIns="91425" lIns="91425" rIns="91425" wrap="square" tIns="91425"/>
          <a:lstStyle>
            <a:lvl1pPr indent="0" lvl="0" marL="0" marR="0" rtl="0" algn="l">
              <a:spcBef>
                <a:spcPts val="0"/>
              </a:spcBef>
              <a:spcAft>
                <a:spcPts val="0"/>
              </a:spcAft>
              <a:buClr>
                <a:srgbClr val="FFFFFF"/>
              </a:buClr>
              <a:buSzPts val="1400"/>
              <a:buFont typeface="Arial"/>
              <a:buNone/>
              <a:defRPr b="1" i="0" sz="3600" u="none" cap="none" strike="noStrike">
                <a:solidFill>
                  <a:srgbClr val="FFFFFF"/>
                </a:solidFill>
                <a:latin typeface="Arial"/>
                <a:ea typeface="Arial"/>
                <a:cs typeface="Arial"/>
                <a:sym typeface="Arial"/>
              </a:defRPr>
            </a:lvl1pPr>
            <a:lvl2pPr indent="-88900" lvl="1" marL="0" marR="0" rtl="0" algn="l">
              <a:spcBef>
                <a:spcPts val="0"/>
              </a:spcBef>
              <a:spcAft>
                <a:spcPts val="0"/>
              </a:spcAft>
              <a:buSzPts val="1400"/>
              <a:buChar char="○"/>
              <a:defRPr/>
            </a:lvl2pPr>
            <a:lvl3pPr indent="-88900" lvl="2" marL="0" marR="0" rtl="0" algn="l">
              <a:spcBef>
                <a:spcPts val="0"/>
              </a:spcBef>
              <a:spcAft>
                <a:spcPts val="0"/>
              </a:spcAft>
              <a:buSzPts val="1400"/>
              <a:buChar char="■"/>
              <a:defRPr/>
            </a:lvl3pPr>
            <a:lvl4pPr indent="-88900" lvl="3" marL="0" marR="0" rtl="0" algn="l">
              <a:spcBef>
                <a:spcPts val="0"/>
              </a:spcBef>
              <a:spcAft>
                <a:spcPts val="0"/>
              </a:spcAft>
              <a:buSzPts val="1400"/>
              <a:buChar char="●"/>
              <a:defRPr/>
            </a:lvl4pPr>
            <a:lvl5pPr indent="-88900" lvl="4" marL="0" marR="0" rtl="0" algn="l">
              <a:spcBef>
                <a:spcPts val="0"/>
              </a:spcBef>
              <a:spcAft>
                <a:spcPts val="0"/>
              </a:spcAft>
              <a:buSzPts val="1400"/>
              <a:buChar char="○"/>
              <a:defRPr/>
            </a:lvl5pPr>
            <a:lvl6pPr indent="-88900" lvl="5" marL="0" marR="0" rtl="0" algn="l">
              <a:spcBef>
                <a:spcPts val="0"/>
              </a:spcBef>
              <a:spcAft>
                <a:spcPts val="0"/>
              </a:spcAft>
              <a:buSzPts val="1400"/>
              <a:buChar char="■"/>
              <a:defRPr/>
            </a:lvl6pPr>
            <a:lvl7pPr indent="-88900" lvl="6" marL="0" marR="0" rtl="0" algn="l">
              <a:spcBef>
                <a:spcPts val="0"/>
              </a:spcBef>
              <a:spcAft>
                <a:spcPts val="0"/>
              </a:spcAft>
              <a:buSzPts val="1400"/>
              <a:buChar char="●"/>
              <a:defRPr/>
            </a:lvl7pPr>
            <a:lvl8pPr indent="-88900" lvl="7" marL="0" marR="0" rtl="0" algn="l">
              <a:spcBef>
                <a:spcPts val="0"/>
              </a:spcBef>
              <a:spcAft>
                <a:spcPts val="0"/>
              </a:spcAft>
              <a:buSzPts val="1400"/>
              <a:buChar char="○"/>
              <a:defRPr/>
            </a:lvl8pPr>
            <a:lvl9pPr indent="-88900" lvl="8" marL="0" marR="0" rtl="0" algn="l">
              <a:spcBef>
                <a:spcPts val="0"/>
              </a:spcBef>
              <a:spcAft>
                <a:spcPts val="0"/>
              </a:spcAft>
              <a:buSzPts val="1400"/>
              <a:buChar char="■"/>
              <a:defRPr/>
            </a:lvl9pPr>
          </a:lstStyle>
          <a:p/>
        </p:txBody>
      </p:sp>
      <p:sp>
        <p:nvSpPr>
          <p:cNvPr id="106" name="Shape 106"/>
          <p:cNvSpPr txBox="1"/>
          <p:nvPr>
            <p:ph idx="1" type="subTitle"/>
          </p:nvPr>
        </p:nvSpPr>
        <p:spPr>
          <a:xfrm>
            <a:off x="228600" y="3733800"/>
            <a:ext cx="4419600" cy="1066800"/>
          </a:xfrm>
          <a:prstGeom prst="rect">
            <a:avLst/>
          </a:prstGeom>
          <a:noFill/>
          <a:ln>
            <a:noFill/>
          </a:ln>
        </p:spPr>
        <p:txBody>
          <a:bodyPr anchorCtr="0" anchor="t" bIns="91425" lIns="91425" rIns="91425" wrap="square" tIns="91425"/>
          <a:lstStyle>
            <a:lvl1pPr indent="0" lvl="0" marL="0" marR="0" rtl="0" algn="l">
              <a:spcBef>
                <a:spcPts val="440"/>
              </a:spcBef>
              <a:spcAft>
                <a:spcPts val="0"/>
              </a:spcAft>
              <a:buClr>
                <a:srgbClr val="ABC2C8"/>
              </a:buClr>
              <a:buSzPts val="1400"/>
              <a:buFont typeface="Arial"/>
              <a:buNone/>
              <a:defRPr b="0" i="0" sz="2200" u="none" cap="none" strike="noStrike">
                <a:solidFill>
                  <a:srgbClr val="FFFFFF"/>
                </a:solidFill>
                <a:latin typeface="Arial"/>
                <a:ea typeface="Arial"/>
                <a:cs typeface="Arial"/>
                <a:sym typeface="Arial"/>
              </a:defRPr>
            </a:lvl1pPr>
            <a:lvl2pPr indent="0" lvl="1" marL="457200" marR="0" rtl="0" algn="ctr">
              <a:spcBef>
                <a:spcPts val="0"/>
              </a:spcBef>
              <a:spcAft>
                <a:spcPts val="0"/>
              </a:spcAft>
              <a:buClr>
                <a:srgbClr val="ABC2C8"/>
              </a:buClr>
              <a:buSzPts val="1400"/>
              <a:buFont typeface="Arial"/>
              <a:buNone/>
              <a:defRPr b="0" i="0" sz="2000" u="none" cap="none" strike="noStrike">
                <a:solidFill>
                  <a:schemeClr val="lt1"/>
                </a:solidFill>
                <a:latin typeface="Arial"/>
                <a:ea typeface="Arial"/>
                <a:cs typeface="Arial"/>
                <a:sym typeface="Arial"/>
              </a:defRPr>
            </a:lvl2pPr>
            <a:lvl3pPr indent="0" lvl="2" marL="914400" marR="0" rtl="0" algn="ctr">
              <a:spcBef>
                <a:spcPts val="0"/>
              </a:spcBef>
              <a:spcAft>
                <a:spcPts val="0"/>
              </a:spcAft>
              <a:buClr>
                <a:schemeClr val="accent2"/>
              </a:buClr>
              <a:buSzPts val="1400"/>
              <a:buFont typeface="Arial"/>
              <a:buNone/>
              <a:defRPr b="0" i="0" sz="2000" u="none" cap="none" strike="noStrike">
                <a:solidFill>
                  <a:schemeClr val="lt1"/>
                </a:solidFill>
                <a:latin typeface="Arial"/>
                <a:ea typeface="Arial"/>
                <a:cs typeface="Arial"/>
                <a:sym typeface="Arial"/>
              </a:defRPr>
            </a:lvl3pPr>
            <a:lvl4pPr indent="0" lvl="3" marL="1371600" marR="0" rtl="0" algn="ctr">
              <a:spcBef>
                <a:spcPts val="0"/>
              </a:spcBef>
              <a:spcAft>
                <a:spcPts val="0"/>
              </a:spcAft>
              <a:buClr>
                <a:schemeClr val="accent3"/>
              </a:buClr>
              <a:buSzPts val="1400"/>
              <a:buFont typeface="Arial"/>
              <a:buNone/>
              <a:defRPr b="0" i="0" sz="1800" u="none" cap="none" strike="noStrike">
                <a:solidFill>
                  <a:schemeClr val="lt1"/>
                </a:solidFill>
                <a:latin typeface="Arial"/>
                <a:ea typeface="Arial"/>
                <a:cs typeface="Arial"/>
                <a:sym typeface="Arial"/>
              </a:defRPr>
            </a:lvl4pPr>
            <a:lvl5pPr indent="0" lvl="4" marL="1828800" marR="0" rtl="0" algn="ctr">
              <a:spcBef>
                <a:spcPts val="0"/>
              </a:spcBef>
              <a:spcAft>
                <a:spcPts val="0"/>
              </a:spcAft>
              <a:buClr>
                <a:schemeClr val="accent4"/>
              </a:buClr>
              <a:buSzPts val="1400"/>
              <a:buFont typeface="Arial"/>
              <a:buNone/>
              <a:defRPr b="0" i="0" sz="1600" u="none" cap="none" strike="noStrike">
                <a:solidFill>
                  <a:schemeClr val="lt1"/>
                </a:solidFill>
                <a:latin typeface="Arial"/>
                <a:ea typeface="Arial"/>
                <a:cs typeface="Arial"/>
                <a:sym typeface="Arial"/>
              </a:defRPr>
            </a:lvl5pPr>
            <a:lvl6pPr indent="0" lvl="5" marL="2286000" marR="0" rtl="0" algn="ctr">
              <a:spcBef>
                <a:spcPts val="0"/>
              </a:spcBef>
              <a:spcAft>
                <a:spcPts val="0"/>
              </a:spcAft>
              <a:buClr>
                <a:schemeClr val="accent5"/>
              </a:buClr>
              <a:buSzPts val="1400"/>
              <a:buFont typeface="Arial"/>
              <a:buNone/>
              <a:defRPr b="0" i="0" sz="1600" u="none" cap="none" strike="noStrike">
                <a:solidFill>
                  <a:schemeClr val="lt1"/>
                </a:solidFill>
                <a:latin typeface="Arial"/>
                <a:ea typeface="Arial"/>
                <a:cs typeface="Arial"/>
                <a:sym typeface="Arial"/>
              </a:defRPr>
            </a:lvl6pPr>
            <a:lvl7pPr indent="0" lvl="6" marL="2743200" marR="0" rtl="0" algn="ctr">
              <a:spcBef>
                <a:spcPts val="0"/>
              </a:spcBef>
              <a:spcAft>
                <a:spcPts val="0"/>
              </a:spcAft>
              <a:buClr>
                <a:schemeClr val="accent6"/>
              </a:buClr>
              <a:buSzPts val="1400"/>
              <a:buFont typeface="Arial"/>
              <a:buNone/>
              <a:defRPr b="0" i="0" sz="1600" u="none" cap="none" strike="noStrike">
                <a:solidFill>
                  <a:schemeClr val="lt1"/>
                </a:solidFill>
                <a:latin typeface="Arial"/>
                <a:ea typeface="Arial"/>
                <a:cs typeface="Arial"/>
                <a:sym typeface="Arial"/>
              </a:defRPr>
            </a:lvl7pPr>
            <a:lvl8pPr indent="0" lvl="7" marL="3200400" marR="0" rtl="0" algn="ctr">
              <a:spcBef>
                <a:spcPts val="0"/>
              </a:spcBef>
              <a:spcAft>
                <a:spcPts val="0"/>
              </a:spcAft>
              <a:buClr>
                <a:schemeClr val="accent3"/>
              </a:buClr>
              <a:buSzPts val="1400"/>
              <a:buFont typeface="Arial"/>
              <a:buNone/>
              <a:defRPr b="0" i="0" sz="1600" u="none" cap="none" strike="noStrike">
                <a:solidFill>
                  <a:schemeClr val="lt1"/>
                </a:solidFill>
                <a:latin typeface="Arial"/>
                <a:ea typeface="Arial"/>
                <a:cs typeface="Arial"/>
                <a:sym typeface="Arial"/>
              </a:defRPr>
            </a:lvl8pPr>
            <a:lvl9pPr indent="0" lvl="8" marL="3657600" marR="0" rtl="0" algn="ctr">
              <a:spcBef>
                <a:spcPts val="0"/>
              </a:spcBef>
              <a:spcAft>
                <a:spcPts val="0"/>
              </a:spcAft>
              <a:buClr>
                <a:schemeClr val="accent6"/>
              </a:buClr>
              <a:buSzPts val="1400"/>
              <a:buFont typeface="Arial"/>
              <a:buNone/>
              <a:defRPr b="0" i="0" sz="1600" u="none" cap="none" strike="noStrike">
                <a:solidFill>
                  <a:schemeClr val="lt1"/>
                </a:solidFill>
                <a:latin typeface="Arial"/>
                <a:ea typeface="Arial"/>
                <a:cs typeface="Arial"/>
                <a:sym typeface="Arial"/>
              </a:defRPr>
            </a:lvl9pPr>
          </a:lstStyl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vertTx">
  <p:cSld name="VERTICAL_TEXT">
    <p:spTree>
      <p:nvGrpSpPr>
        <p:cNvPr id="253" name="Shape 253"/>
        <p:cNvGrpSpPr/>
        <p:nvPr/>
      </p:nvGrpSpPr>
      <p:grpSpPr>
        <a:xfrm>
          <a:off x="0" y="0"/>
          <a:ext cx="0" cy="0"/>
          <a:chOff x="0" y="0"/>
          <a:chExt cx="0" cy="0"/>
        </a:xfrm>
      </p:grpSpPr>
      <p:sp>
        <p:nvSpPr>
          <p:cNvPr id="254" name="Shape 254"/>
          <p:cNvSpPr txBox="1"/>
          <p:nvPr>
            <p:ph type="title"/>
          </p:nvPr>
        </p:nvSpPr>
        <p:spPr>
          <a:xfrm>
            <a:off x="457200" y="274638"/>
            <a:ext cx="8229600" cy="1143000"/>
          </a:xfrm>
          <a:prstGeom prst="rect">
            <a:avLst/>
          </a:prstGeom>
          <a:noFill/>
          <a:ln>
            <a:noFill/>
          </a:ln>
        </p:spPr>
        <p:txBody>
          <a:bodyPr anchorCtr="0" anchor="b" bIns="91425" lIns="91425" rIns="91425" wrap="square" tIns="91425"/>
          <a:lstStyle>
            <a:lvl1pPr lvl="0" rtl="0" algn="l">
              <a:spcBef>
                <a:spcPts val="0"/>
              </a:spcBef>
              <a:spcAft>
                <a:spcPts val="0"/>
              </a:spcAft>
              <a:buClr>
                <a:srgbClr val="FFFFFF"/>
              </a:buClr>
              <a:buSzPts val="1400"/>
              <a:buNone/>
              <a:defRPr b="1" sz="3600" cap="none">
                <a:solidFill>
                  <a:srgbClr val="FFFFFF"/>
                </a:solidFill>
              </a:defRPr>
            </a:lvl1pPr>
            <a:lvl2pPr lvl="1" rtl="0">
              <a:spcBef>
                <a:spcPts val="0"/>
              </a:spcBef>
              <a:spcAft>
                <a:spcPts val="0"/>
              </a:spcAft>
              <a:buSzPts val="1400"/>
              <a:buChar char="○"/>
              <a:defRPr/>
            </a:lvl2pPr>
            <a:lvl3pPr lvl="2" rtl="0">
              <a:spcBef>
                <a:spcPts val="0"/>
              </a:spcBef>
              <a:spcAft>
                <a:spcPts val="0"/>
              </a:spcAft>
              <a:buSzPts val="1400"/>
              <a:buChar char="■"/>
              <a:defRPr/>
            </a:lvl3pPr>
            <a:lvl4pPr lvl="3" rtl="0">
              <a:spcBef>
                <a:spcPts val="0"/>
              </a:spcBef>
              <a:spcAft>
                <a:spcPts val="0"/>
              </a:spcAft>
              <a:buSzPts val="1400"/>
              <a:buChar char="●"/>
              <a:defRPr/>
            </a:lvl4pPr>
            <a:lvl5pPr lvl="4" rtl="0">
              <a:spcBef>
                <a:spcPts val="0"/>
              </a:spcBef>
              <a:spcAft>
                <a:spcPts val="0"/>
              </a:spcAft>
              <a:buSzPts val="1400"/>
              <a:buChar char="○"/>
              <a:defRPr/>
            </a:lvl5pPr>
            <a:lvl6pPr lvl="5" rtl="0">
              <a:spcBef>
                <a:spcPts val="0"/>
              </a:spcBef>
              <a:spcAft>
                <a:spcPts val="0"/>
              </a:spcAft>
              <a:buSzPts val="1400"/>
              <a:buChar char="■"/>
              <a:defRPr/>
            </a:lvl6pPr>
            <a:lvl7pPr lvl="6" rtl="0">
              <a:spcBef>
                <a:spcPts val="0"/>
              </a:spcBef>
              <a:spcAft>
                <a:spcPts val="0"/>
              </a:spcAft>
              <a:buSzPts val="1400"/>
              <a:buChar char="●"/>
              <a:defRPr/>
            </a:lvl7pPr>
            <a:lvl8pPr lvl="7" rtl="0">
              <a:spcBef>
                <a:spcPts val="0"/>
              </a:spcBef>
              <a:spcAft>
                <a:spcPts val="0"/>
              </a:spcAft>
              <a:buSzPts val="1400"/>
              <a:buChar char="○"/>
              <a:defRPr/>
            </a:lvl8pPr>
            <a:lvl9pPr lvl="8" rtl="0">
              <a:spcBef>
                <a:spcPts val="0"/>
              </a:spcBef>
              <a:spcAft>
                <a:spcPts val="0"/>
              </a:spcAft>
              <a:buSzPts val="1400"/>
              <a:buChar char="■"/>
              <a:defRPr/>
            </a:lvl9pPr>
          </a:lstStyle>
          <a:p/>
        </p:txBody>
      </p:sp>
      <p:sp>
        <p:nvSpPr>
          <p:cNvPr id="255" name="Shape 255"/>
          <p:cNvSpPr txBox="1"/>
          <p:nvPr>
            <p:ph idx="1" type="body"/>
          </p:nvPr>
        </p:nvSpPr>
        <p:spPr>
          <a:xfrm rot="5400000">
            <a:off x="2309018" y="-251619"/>
            <a:ext cx="4525963" cy="8229600"/>
          </a:xfrm>
          <a:prstGeom prst="rect">
            <a:avLst/>
          </a:prstGeom>
          <a:noFill/>
          <a:ln>
            <a:noFill/>
          </a:ln>
        </p:spPr>
        <p:txBody>
          <a:bodyPr anchorCtr="0" anchor="t" bIns="91425" lIns="91425" rIns="91425" wrap="square" tIns="91425"/>
          <a:lstStyle>
            <a:lvl1pPr indent="-317500" lvl="0" marL="457200" rtl="0" algn="l">
              <a:spcBef>
                <a:spcPts val="480"/>
              </a:spcBef>
              <a:spcAft>
                <a:spcPts val="0"/>
              </a:spcAft>
              <a:buClr>
                <a:srgbClr val="ABC2C8"/>
              </a:buClr>
              <a:buSzPts val="1400"/>
              <a:buChar char="●"/>
              <a:defRPr sz="2400">
                <a:solidFill>
                  <a:schemeClr val="lt2"/>
                </a:solidFill>
              </a:defRPr>
            </a:lvl1pPr>
            <a:lvl2pPr indent="-317500" lvl="1" marL="914400" rtl="0" algn="l">
              <a:spcBef>
                <a:spcPts val="0"/>
              </a:spcBef>
              <a:spcAft>
                <a:spcPts val="0"/>
              </a:spcAft>
              <a:buClr>
                <a:srgbClr val="ABC2C8"/>
              </a:buClr>
              <a:buSzPts val="1400"/>
              <a:buChar char="●"/>
              <a:defRPr sz="2000">
                <a:solidFill>
                  <a:schemeClr val="lt1"/>
                </a:solidFill>
              </a:defRPr>
            </a:lvl2pPr>
            <a:lvl3pPr indent="-317500" lvl="2" marL="1371600" rtl="0" algn="l">
              <a:spcBef>
                <a:spcPts val="0"/>
              </a:spcBef>
              <a:spcAft>
                <a:spcPts val="0"/>
              </a:spcAft>
              <a:buClr>
                <a:schemeClr val="accent2"/>
              </a:buClr>
              <a:buSzPts val="1400"/>
              <a:buChar char="●"/>
              <a:defRPr sz="2000">
                <a:solidFill>
                  <a:schemeClr val="lt2"/>
                </a:solidFill>
              </a:defRPr>
            </a:lvl3pPr>
            <a:lvl4pPr indent="-317500" lvl="3" marL="1828800" rtl="0" algn="l">
              <a:spcBef>
                <a:spcPts val="0"/>
              </a:spcBef>
              <a:spcAft>
                <a:spcPts val="0"/>
              </a:spcAft>
              <a:buClr>
                <a:schemeClr val="accent3"/>
              </a:buClr>
              <a:buSzPts val="1400"/>
              <a:buChar char="●"/>
              <a:defRPr sz="1800">
                <a:solidFill>
                  <a:schemeClr val="lt1"/>
                </a:solidFill>
              </a:defRPr>
            </a:lvl4pPr>
            <a:lvl5pPr indent="-317500" lvl="4" marL="2286000" rtl="0" algn="l">
              <a:spcBef>
                <a:spcPts val="0"/>
              </a:spcBef>
              <a:spcAft>
                <a:spcPts val="0"/>
              </a:spcAft>
              <a:buClr>
                <a:schemeClr val="accent4"/>
              </a:buClr>
              <a:buSzPts val="1400"/>
              <a:buChar char="●"/>
              <a:defRPr sz="1600">
                <a:solidFill>
                  <a:schemeClr val="lt2"/>
                </a:solidFill>
              </a:defRPr>
            </a:lvl5pPr>
            <a:lvl6pPr indent="-317500" lvl="5" marL="2743200" rtl="0" algn="l">
              <a:spcBef>
                <a:spcPts val="0"/>
              </a:spcBef>
              <a:spcAft>
                <a:spcPts val="0"/>
              </a:spcAft>
              <a:buClr>
                <a:schemeClr val="accent5"/>
              </a:buClr>
              <a:buSzPts val="1400"/>
              <a:buChar char="●"/>
              <a:defRPr sz="1600">
                <a:solidFill>
                  <a:schemeClr val="lt1"/>
                </a:solidFill>
              </a:defRPr>
            </a:lvl6pPr>
            <a:lvl7pPr indent="-317500" lvl="6" marL="3200400" rtl="0" algn="l">
              <a:spcBef>
                <a:spcPts val="0"/>
              </a:spcBef>
              <a:spcAft>
                <a:spcPts val="0"/>
              </a:spcAft>
              <a:buClr>
                <a:schemeClr val="accent6"/>
              </a:buClr>
              <a:buSzPts val="1400"/>
              <a:buChar char="●"/>
              <a:defRPr sz="1600">
                <a:solidFill>
                  <a:schemeClr val="lt1"/>
                </a:solidFill>
              </a:defRPr>
            </a:lvl7pPr>
            <a:lvl8pPr indent="-317500" lvl="7" marL="3657600" rtl="0" algn="l">
              <a:spcBef>
                <a:spcPts val="0"/>
              </a:spcBef>
              <a:spcAft>
                <a:spcPts val="0"/>
              </a:spcAft>
              <a:buClr>
                <a:schemeClr val="accent3"/>
              </a:buClr>
              <a:buSzPts val="1400"/>
              <a:buChar char="●"/>
              <a:defRPr sz="1600">
                <a:solidFill>
                  <a:schemeClr val="lt1"/>
                </a:solidFill>
              </a:defRPr>
            </a:lvl8pPr>
            <a:lvl9pPr indent="-317500" lvl="8" marL="4114800" rtl="0" algn="l">
              <a:spcBef>
                <a:spcPts val="0"/>
              </a:spcBef>
              <a:spcAft>
                <a:spcPts val="0"/>
              </a:spcAft>
              <a:buClr>
                <a:schemeClr val="accent6"/>
              </a:buClr>
              <a:buSzPts val="1400"/>
              <a:buChar char="●"/>
              <a:defRPr sz="1600">
                <a:solidFill>
                  <a:schemeClr val="lt1"/>
                </a:solidFill>
              </a:defRPr>
            </a:lvl9pPr>
          </a:lstStyle>
          <a:p/>
        </p:txBody>
      </p:sp>
      <p:sp>
        <p:nvSpPr>
          <p:cNvPr id="256" name="Shape 256"/>
          <p:cNvSpPr txBox="1"/>
          <p:nvPr>
            <p:ph idx="10" type="dt"/>
          </p:nvPr>
        </p:nvSpPr>
        <p:spPr>
          <a:xfrm>
            <a:off x="457200" y="6312408"/>
            <a:ext cx="2133600" cy="365125"/>
          </a:xfrm>
          <a:prstGeom prst="rect">
            <a:avLst/>
          </a:prstGeom>
          <a:noFill/>
          <a:ln>
            <a:noFill/>
          </a:ln>
        </p:spPr>
        <p:txBody>
          <a:bodyPr anchorCtr="0" anchor="ctr" bIns="91425" lIns="91425" rIns="91425" wrap="square" tIns="91425"/>
          <a:lstStyle>
            <a:lvl1pPr indent="-88900" lvl="0" marL="0" marR="0" rtl="0" algn="l">
              <a:spcBef>
                <a:spcPts val="0"/>
              </a:spcBef>
              <a:spcAft>
                <a:spcPts val="0"/>
              </a:spcAft>
              <a:buSzPts val="1400"/>
              <a:buChar char="●"/>
              <a:defRPr b="0" i="0" sz="1200" u="none" cap="none" strike="noStrike">
                <a:solidFill>
                  <a:schemeClr val="lt2"/>
                </a:solidFill>
                <a:latin typeface="Arial"/>
                <a:ea typeface="Arial"/>
                <a:cs typeface="Arial"/>
                <a:sym typeface="Arial"/>
              </a:defRPr>
            </a:lvl1pPr>
            <a:lvl2pPr indent="-88900" lvl="1" marL="457200" marR="0" rtl="0" algn="l">
              <a:spcBef>
                <a:spcPts val="0"/>
              </a:spcBef>
              <a:spcAft>
                <a:spcPts val="0"/>
              </a:spcAft>
              <a:buSzPts val="1400"/>
              <a:buChar char="○"/>
              <a:defRPr b="0" i="0" sz="1800" u="none" cap="none" strike="noStrike">
                <a:solidFill>
                  <a:schemeClr val="lt1"/>
                </a:solidFill>
                <a:latin typeface="Arial"/>
                <a:ea typeface="Arial"/>
                <a:cs typeface="Arial"/>
                <a:sym typeface="Arial"/>
              </a:defRPr>
            </a:lvl2pPr>
            <a:lvl3pPr indent="-88900" lvl="2" marL="914400" marR="0" rtl="0" algn="l">
              <a:spcBef>
                <a:spcPts val="0"/>
              </a:spcBef>
              <a:spcAft>
                <a:spcPts val="0"/>
              </a:spcAft>
              <a:buSzPts val="1400"/>
              <a:buChar char="■"/>
              <a:defRPr b="0" i="0" sz="1800" u="none" cap="none" strike="noStrike">
                <a:solidFill>
                  <a:schemeClr val="lt1"/>
                </a:solidFill>
                <a:latin typeface="Arial"/>
                <a:ea typeface="Arial"/>
                <a:cs typeface="Arial"/>
                <a:sym typeface="Arial"/>
              </a:defRPr>
            </a:lvl3pPr>
            <a:lvl4pPr indent="-88900" lvl="3" marL="1371600" marR="0" rtl="0" algn="l">
              <a:spcBef>
                <a:spcPts val="0"/>
              </a:spcBef>
              <a:spcAft>
                <a:spcPts val="0"/>
              </a:spcAft>
              <a:buSzPts val="1400"/>
              <a:buChar char="●"/>
              <a:defRPr b="0" i="0" sz="1800" u="none" cap="none" strike="noStrike">
                <a:solidFill>
                  <a:schemeClr val="lt1"/>
                </a:solidFill>
                <a:latin typeface="Arial"/>
                <a:ea typeface="Arial"/>
                <a:cs typeface="Arial"/>
                <a:sym typeface="Arial"/>
              </a:defRPr>
            </a:lvl4pPr>
            <a:lvl5pPr indent="-88900" lvl="4" marL="1828800" marR="0" rtl="0" algn="l">
              <a:spcBef>
                <a:spcPts val="0"/>
              </a:spcBef>
              <a:spcAft>
                <a:spcPts val="0"/>
              </a:spcAft>
              <a:buSzPts val="1400"/>
              <a:buChar char="○"/>
              <a:defRPr b="0" i="0" sz="1800" u="none" cap="none" strike="noStrike">
                <a:solidFill>
                  <a:schemeClr val="lt1"/>
                </a:solidFill>
                <a:latin typeface="Arial"/>
                <a:ea typeface="Arial"/>
                <a:cs typeface="Arial"/>
                <a:sym typeface="Arial"/>
              </a:defRPr>
            </a:lvl5pPr>
            <a:lvl6pPr indent="-88900" lvl="5" marL="2286000" marR="0" rtl="0" algn="l">
              <a:spcBef>
                <a:spcPts val="0"/>
              </a:spcBef>
              <a:spcAft>
                <a:spcPts val="0"/>
              </a:spcAft>
              <a:buSzPts val="1400"/>
              <a:buChar char="■"/>
              <a:defRPr b="0" i="0" sz="1800" u="none" cap="none" strike="noStrike">
                <a:solidFill>
                  <a:schemeClr val="lt1"/>
                </a:solidFill>
                <a:latin typeface="Arial"/>
                <a:ea typeface="Arial"/>
                <a:cs typeface="Arial"/>
                <a:sym typeface="Arial"/>
              </a:defRPr>
            </a:lvl6pPr>
            <a:lvl7pPr indent="-88900" lvl="6" marL="2743200" marR="0" rtl="0" algn="l">
              <a:spcBef>
                <a:spcPts val="0"/>
              </a:spcBef>
              <a:spcAft>
                <a:spcPts val="0"/>
              </a:spcAft>
              <a:buSzPts val="1400"/>
              <a:buChar char="●"/>
              <a:defRPr b="0" i="0" sz="1800" u="none" cap="none" strike="noStrike">
                <a:solidFill>
                  <a:schemeClr val="lt1"/>
                </a:solidFill>
                <a:latin typeface="Arial"/>
                <a:ea typeface="Arial"/>
                <a:cs typeface="Arial"/>
                <a:sym typeface="Arial"/>
              </a:defRPr>
            </a:lvl7pPr>
            <a:lvl8pPr indent="-88900" lvl="7" marL="3200400" marR="0" rtl="0" algn="l">
              <a:spcBef>
                <a:spcPts val="0"/>
              </a:spcBef>
              <a:spcAft>
                <a:spcPts val="0"/>
              </a:spcAft>
              <a:buSzPts val="1400"/>
              <a:buChar char="○"/>
              <a:defRPr b="0" i="0" sz="1800" u="none" cap="none" strike="noStrike">
                <a:solidFill>
                  <a:schemeClr val="lt1"/>
                </a:solidFill>
                <a:latin typeface="Arial"/>
                <a:ea typeface="Arial"/>
                <a:cs typeface="Arial"/>
                <a:sym typeface="Arial"/>
              </a:defRPr>
            </a:lvl8pPr>
            <a:lvl9pPr indent="-88900" lvl="8" marL="3657600" marR="0" rtl="0" algn="l">
              <a:spcBef>
                <a:spcPts val="0"/>
              </a:spcBef>
              <a:spcAft>
                <a:spcPts val="0"/>
              </a:spcAft>
              <a:buSzPts val="1400"/>
              <a:buChar char="■"/>
              <a:defRPr b="0" i="0" sz="1800" u="none" cap="none" strike="noStrike">
                <a:solidFill>
                  <a:schemeClr val="lt1"/>
                </a:solidFill>
                <a:latin typeface="Arial"/>
                <a:ea typeface="Arial"/>
                <a:cs typeface="Arial"/>
                <a:sym typeface="Arial"/>
              </a:defRPr>
            </a:lvl9pPr>
          </a:lstStyle>
          <a:p/>
        </p:txBody>
      </p:sp>
      <p:sp>
        <p:nvSpPr>
          <p:cNvPr id="257" name="Shape 257"/>
          <p:cNvSpPr txBox="1"/>
          <p:nvPr>
            <p:ph idx="11" type="ftr"/>
          </p:nvPr>
        </p:nvSpPr>
        <p:spPr>
          <a:xfrm>
            <a:off x="2831123" y="6312408"/>
            <a:ext cx="3481754" cy="365125"/>
          </a:xfrm>
          <a:prstGeom prst="rect">
            <a:avLst/>
          </a:prstGeom>
          <a:noFill/>
          <a:ln>
            <a:noFill/>
          </a:ln>
        </p:spPr>
        <p:txBody>
          <a:bodyPr anchorCtr="0" anchor="ctr" bIns="91425" lIns="91425" rIns="91425" wrap="square" tIns="91425"/>
          <a:lstStyle>
            <a:lvl1pPr indent="-88900" lvl="0" marL="0" marR="0" rtl="0" algn="ctr">
              <a:spcBef>
                <a:spcPts val="0"/>
              </a:spcBef>
              <a:spcAft>
                <a:spcPts val="0"/>
              </a:spcAft>
              <a:buSzPts val="1400"/>
              <a:buChar char="●"/>
              <a:defRPr b="0" i="0" sz="1200" u="none" cap="none" strike="noStrike">
                <a:solidFill>
                  <a:schemeClr val="lt2"/>
                </a:solidFill>
                <a:latin typeface="Arial"/>
                <a:ea typeface="Arial"/>
                <a:cs typeface="Arial"/>
                <a:sym typeface="Arial"/>
              </a:defRPr>
            </a:lvl1pPr>
            <a:lvl2pPr indent="-88900" lvl="1" marL="457200" marR="0" rtl="0" algn="l">
              <a:spcBef>
                <a:spcPts val="0"/>
              </a:spcBef>
              <a:spcAft>
                <a:spcPts val="0"/>
              </a:spcAft>
              <a:buSzPts val="1400"/>
              <a:buChar char="○"/>
              <a:defRPr b="0" i="0" sz="1800" u="none" cap="none" strike="noStrike">
                <a:solidFill>
                  <a:schemeClr val="lt1"/>
                </a:solidFill>
                <a:latin typeface="Arial"/>
                <a:ea typeface="Arial"/>
                <a:cs typeface="Arial"/>
                <a:sym typeface="Arial"/>
              </a:defRPr>
            </a:lvl2pPr>
            <a:lvl3pPr indent="-88900" lvl="2" marL="914400" marR="0" rtl="0" algn="l">
              <a:spcBef>
                <a:spcPts val="0"/>
              </a:spcBef>
              <a:spcAft>
                <a:spcPts val="0"/>
              </a:spcAft>
              <a:buSzPts val="1400"/>
              <a:buChar char="■"/>
              <a:defRPr b="0" i="0" sz="1800" u="none" cap="none" strike="noStrike">
                <a:solidFill>
                  <a:schemeClr val="lt1"/>
                </a:solidFill>
                <a:latin typeface="Arial"/>
                <a:ea typeface="Arial"/>
                <a:cs typeface="Arial"/>
                <a:sym typeface="Arial"/>
              </a:defRPr>
            </a:lvl3pPr>
            <a:lvl4pPr indent="-88900" lvl="3" marL="1371600" marR="0" rtl="0" algn="l">
              <a:spcBef>
                <a:spcPts val="0"/>
              </a:spcBef>
              <a:spcAft>
                <a:spcPts val="0"/>
              </a:spcAft>
              <a:buSzPts val="1400"/>
              <a:buChar char="●"/>
              <a:defRPr b="0" i="0" sz="1800" u="none" cap="none" strike="noStrike">
                <a:solidFill>
                  <a:schemeClr val="lt1"/>
                </a:solidFill>
                <a:latin typeface="Arial"/>
                <a:ea typeface="Arial"/>
                <a:cs typeface="Arial"/>
                <a:sym typeface="Arial"/>
              </a:defRPr>
            </a:lvl4pPr>
            <a:lvl5pPr indent="-88900" lvl="4" marL="1828800" marR="0" rtl="0" algn="l">
              <a:spcBef>
                <a:spcPts val="0"/>
              </a:spcBef>
              <a:spcAft>
                <a:spcPts val="0"/>
              </a:spcAft>
              <a:buSzPts val="1400"/>
              <a:buChar char="○"/>
              <a:defRPr b="0" i="0" sz="1800" u="none" cap="none" strike="noStrike">
                <a:solidFill>
                  <a:schemeClr val="lt1"/>
                </a:solidFill>
                <a:latin typeface="Arial"/>
                <a:ea typeface="Arial"/>
                <a:cs typeface="Arial"/>
                <a:sym typeface="Arial"/>
              </a:defRPr>
            </a:lvl5pPr>
            <a:lvl6pPr indent="-88900" lvl="5" marL="2286000" marR="0" rtl="0" algn="l">
              <a:spcBef>
                <a:spcPts val="0"/>
              </a:spcBef>
              <a:spcAft>
                <a:spcPts val="0"/>
              </a:spcAft>
              <a:buSzPts val="1400"/>
              <a:buChar char="■"/>
              <a:defRPr b="0" i="0" sz="1800" u="none" cap="none" strike="noStrike">
                <a:solidFill>
                  <a:schemeClr val="lt1"/>
                </a:solidFill>
                <a:latin typeface="Arial"/>
                <a:ea typeface="Arial"/>
                <a:cs typeface="Arial"/>
                <a:sym typeface="Arial"/>
              </a:defRPr>
            </a:lvl6pPr>
            <a:lvl7pPr indent="-88900" lvl="6" marL="2743200" marR="0" rtl="0" algn="l">
              <a:spcBef>
                <a:spcPts val="0"/>
              </a:spcBef>
              <a:spcAft>
                <a:spcPts val="0"/>
              </a:spcAft>
              <a:buSzPts val="1400"/>
              <a:buChar char="●"/>
              <a:defRPr b="0" i="0" sz="1800" u="none" cap="none" strike="noStrike">
                <a:solidFill>
                  <a:schemeClr val="lt1"/>
                </a:solidFill>
                <a:latin typeface="Arial"/>
                <a:ea typeface="Arial"/>
                <a:cs typeface="Arial"/>
                <a:sym typeface="Arial"/>
              </a:defRPr>
            </a:lvl7pPr>
            <a:lvl8pPr indent="-88900" lvl="7" marL="3200400" marR="0" rtl="0" algn="l">
              <a:spcBef>
                <a:spcPts val="0"/>
              </a:spcBef>
              <a:spcAft>
                <a:spcPts val="0"/>
              </a:spcAft>
              <a:buSzPts val="1400"/>
              <a:buChar char="○"/>
              <a:defRPr b="0" i="0" sz="1800" u="none" cap="none" strike="noStrike">
                <a:solidFill>
                  <a:schemeClr val="lt1"/>
                </a:solidFill>
                <a:latin typeface="Arial"/>
                <a:ea typeface="Arial"/>
                <a:cs typeface="Arial"/>
                <a:sym typeface="Arial"/>
              </a:defRPr>
            </a:lvl8pPr>
            <a:lvl9pPr indent="-88900" lvl="8" marL="3657600" marR="0" rtl="0" algn="l">
              <a:spcBef>
                <a:spcPts val="0"/>
              </a:spcBef>
              <a:spcAft>
                <a:spcPts val="0"/>
              </a:spcAft>
              <a:buSzPts val="1400"/>
              <a:buChar char="■"/>
              <a:defRPr b="0" i="0" sz="1800" u="none" cap="none" strike="noStrike">
                <a:solidFill>
                  <a:schemeClr val="lt1"/>
                </a:solidFill>
                <a:latin typeface="Arial"/>
                <a:ea typeface="Arial"/>
                <a:cs typeface="Arial"/>
                <a:sym typeface="Arial"/>
              </a:defRPr>
            </a:lvl9pPr>
          </a:lstStyle>
          <a:p/>
        </p:txBody>
      </p:sp>
      <p:sp>
        <p:nvSpPr>
          <p:cNvPr id="258" name="Shape 258"/>
          <p:cNvSpPr txBox="1"/>
          <p:nvPr>
            <p:ph idx="12" type="sldNum"/>
          </p:nvPr>
        </p:nvSpPr>
        <p:spPr>
          <a:xfrm>
            <a:off x="6553200" y="6312408"/>
            <a:ext cx="2133600" cy="365125"/>
          </a:xfrm>
          <a:prstGeom prst="rect">
            <a:avLst/>
          </a:prstGeom>
          <a:noFill/>
          <a:ln>
            <a:noFill/>
          </a:ln>
        </p:spPr>
        <p:txBody>
          <a:bodyPr anchorCtr="0" anchor="ctr" bIns="91425" lIns="91425" rIns="91425" wrap="square" tIns="91425">
            <a:noAutofit/>
          </a:bodyPr>
          <a:lstStyle/>
          <a:p>
            <a:pPr indent="-88900" lvl="0" marL="0" marR="0" rtl="0" algn="r">
              <a:spcBef>
                <a:spcPts val="0"/>
              </a:spcBef>
              <a:spcAft>
                <a:spcPts val="0"/>
              </a:spcAft>
              <a:buSzPts val="1400"/>
              <a:buChar char="●"/>
            </a:pPr>
            <a:r>
              <a:t/>
            </a:r>
            <a:endParaRPr b="0" i="0" sz="1200" u="none" cap="none" strike="noStrike">
              <a:solidFill>
                <a:schemeClr val="lt2"/>
              </a:solidFill>
              <a:latin typeface="Arial"/>
              <a:ea typeface="Arial"/>
              <a:cs typeface="Arial"/>
              <a:sym typeface="Arial"/>
            </a:endParaRPr>
          </a:p>
          <a:p>
            <a:pPr indent="-88900" lvl="1" marL="457200" marR="0" rtl="0" algn="l">
              <a:spcBef>
                <a:spcPts val="0"/>
              </a:spcBef>
              <a:spcAft>
                <a:spcPts val="0"/>
              </a:spcAft>
              <a:buSzPts val="1400"/>
              <a:buChar char="○"/>
            </a:pPr>
            <a:r>
              <a:t/>
            </a:r>
            <a:endParaRPr b="0" i="0" sz="1800" u="none" cap="none" strike="noStrike">
              <a:solidFill>
                <a:schemeClr val="lt1"/>
              </a:solidFill>
              <a:latin typeface="Arial"/>
              <a:ea typeface="Arial"/>
              <a:cs typeface="Arial"/>
              <a:sym typeface="Arial"/>
            </a:endParaRPr>
          </a:p>
          <a:p>
            <a:pPr indent="-88900" lvl="2" marL="914400" marR="0" rtl="0" algn="l">
              <a:spcBef>
                <a:spcPts val="0"/>
              </a:spcBef>
              <a:spcAft>
                <a:spcPts val="0"/>
              </a:spcAft>
              <a:buSzPts val="1400"/>
              <a:buChar char="■"/>
            </a:pPr>
            <a:r>
              <a:t/>
            </a:r>
            <a:endParaRPr b="0" i="0" sz="1800" u="none" cap="none" strike="noStrike">
              <a:solidFill>
                <a:schemeClr val="lt1"/>
              </a:solidFill>
              <a:latin typeface="Arial"/>
              <a:ea typeface="Arial"/>
              <a:cs typeface="Arial"/>
              <a:sym typeface="Arial"/>
            </a:endParaRPr>
          </a:p>
          <a:p>
            <a:pPr indent="-88900" lvl="3" marL="1371600" marR="0" rtl="0" algn="l">
              <a:spcBef>
                <a:spcPts val="0"/>
              </a:spcBef>
              <a:spcAft>
                <a:spcPts val="0"/>
              </a:spcAft>
              <a:buSzPts val="1400"/>
              <a:buChar char="●"/>
            </a:pPr>
            <a:r>
              <a:t/>
            </a:r>
            <a:endParaRPr b="0" i="0" sz="1800" u="none" cap="none" strike="noStrike">
              <a:solidFill>
                <a:schemeClr val="lt1"/>
              </a:solidFill>
              <a:latin typeface="Arial"/>
              <a:ea typeface="Arial"/>
              <a:cs typeface="Arial"/>
              <a:sym typeface="Arial"/>
            </a:endParaRPr>
          </a:p>
          <a:p>
            <a:pPr indent="-88900" lvl="4" marL="1828800" marR="0" rtl="0" algn="l">
              <a:spcBef>
                <a:spcPts val="0"/>
              </a:spcBef>
              <a:spcAft>
                <a:spcPts val="0"/>
              </a:spcAft>
              <a:buSzPts val="1400"/>
              <a:buChar char="○"/>
            </a:pPr>
            <a:r>
              <a:t/>
            </a:r>
            <a:endParaRPr b="0" i="0" sz="1800" u="none" cap="none" strike="noStrike">
              <a:solidFill>
                <a:schemeClr val="lt1"/>
              </a:solidFill>
              <a:latin typeface="Arial"/>
              <a:ea typeface="Arial"/>
              <a:cs typeface="Arial"/>
              <a:sym typeface="Arial"/>
            </a:endParaRPr>
          </a:p>
          <a:p>
            <a:pPr indent="-88900" lvl="5" marL="2286000" marR="0" rtl="0" algn="l">
              <a:spcBef>
                <a:spcPts val="0"/>
              </a:spcBef>
              <a:spcAft>
                <a:spcPts val="0"/>
              </a:spcAft>
              <a:buSzPts val="1400"/>
              <a:buChar char="■"/>
            </a:pPr>
            <a:r>
              <a:t/>
            </a:r>
            <a:endParaRPr b="0" i="0" sz="1800" u="none" cap="none" strike="noStrike">
              <a:solidFill>
                <a:schemeClr val="lt1"/>
              </a:solidFill>
              <a:latin typeface="Arial"/>
              <a:ea typeface="Arial"/>
              <a:cs typeface="Arial"/>
              <a:sym typeface="Arial"/>
            </a:endParaRPr>
          </a:p>
          <a:p>
            <a:pPr indent="-88900" lvl="6" marL="2743200" marR="0" rtl="0" algn="l">
              <a:spcBef>
                <a:spcPts val="0"/>
              </a:spcBef>
              <a:spcAft>
                <a:spcPts val="0"/>
              </a:spcAft>
              <a:buSzPts val="1400"/>
              <a:buChar char="●"/>
            </a:pPr>
            <a:r>
              <a:t/>
            </a:r>
            <a:endParaRPr b="0" i="0" sz="1800" u="none" cap="none" strike="noStrike">
              <a:solidFill>
                <a:schemeClr val="lt1"/>
              </a:solidFill>
              <a:latin typeface="Arial"/>
              <a:ea typeface="Arial"/>
              <a:cs typeface="Arial"/>
              <a:sym typeface="Arial"/>
            </a:endParaRPr>
          </a:p>
          <a:p>
            <a:pPr indent="-88900" lvl="7" marL="3200400" marR="0" rtl="0" algn="l">
              <a:spcBef>
                <a:spcPts val="0"/>
              </a:spcBef>
              <a:spcAft>
                <a:spcPts val="0"/>
              </a:spcAft>
              <a:buSzPts val="1400"/>
              <a:buChar char="○"/>
            </a:pPr>
            <a:r>
              <a:t/>
            </a:r>
            <a:endParaRPr b="0" i="0" sz="1800" u="none" cap="none" strike="noStrike">
              <a:solidFill>
                <a:schemeClr val="lt1"/>
              </a:solidFill>
              <a:latin typeface="Arial"/>
              <a:ea typeface="Arial"/>
              <a:cs typeface="Arial"/>
              <a:sym typeface="Arial"/>
            </a:endParaRPr>
          </a:p>
          <a:p>
            <a:pPr indent="-88900" lvl="8" marL="3657600" marR="0" rtl="0" algn="l">
              <a:spcBef>
                <a:spcPts val="0"/>
              </a:spcBef>
              <a:spcAft>
                <a:spcPts val="0"/>
              </a:spcAft>
              <a:buSzPts val="1400"/>
              <a:buChar char="■"/>
            </a:pPr>
            <a:r>
              <a:t/>
            </a:r>
            <a:endParaRPr b="0" i="0" sz="1800" u="none" cap="none" strike="noStrike">
              <a:solidFill>
                <a:schemeClr val="lt1"/>
              </a:solidFill>
              <a:latin typeface="Arial"/>
              <a:ea typeface="Arial"/>
              <a:cs typeface="Arial"/>
              <a:sym typeface="Aria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vertTitleAndTx">
  <p:cSld name="VERTICAL_TITLE_AND_VERTICAL_TEXT">
    <p:spTree>
      <p:nvGrpSpPr>
        <p:cNvPr id="259" name="Shape 259"/>
        <p:cNvGrpSpPr/>
        <p:nvPr/>
      </p:nvGrpSpPr>
      <p:grpSpPr>
        <a:xfrm>
          <a:off x="0" y="0"/>
          <a:ext cx="0" cy="0"/>
          <a:chOff x="0" y="0"/>
          <a:chExt cx="0" cy="0"/>
        </a:xfrm>
      </p:grpSpPr>
      <p:sp>
        <p:nvSpPr>
          <p:cNvPr id="260" name="Shape 260"/>
          <p:cNvSpPr txBox="1"/>
          <p:nvPr>
            <p:ph type="title"/>
          </p:nvPr>
        </p:nvSpPr>
        <p:spPr>
          <a:xfrm rot="5400000">
            <a:off x="4732337" y="2171700"/>
            <a:ext cx="5851525" cy="2057400"/>
          </a:xfrm>
          <a:prstGeom prst="rect">
            <a:avLst/>
          </a:prstGeom>
          <a:noFill/>
          <a:ln>
            <a:noFill/>
          </a:ln>
        </p:spPr>
        <p:txBody>
          <a:bodyPr anchorCtr="0" anchor="b" bIns="91425" lIns="91425" rIns="91425" wrap="square" tIns="91425"/>
          <a:lstStyle>
            <a:lvl1pPr lvl="0" rtl="0" algn="l">
              <a:spcBef>
                <a:spcPts val="0"/>
              </a:spcBef>
              <a:spcAft>
                <a:spcPts val="0"/>
              </a:spcAft>
              <a:buClr>
                <a:srgbClr val="FFFFFF"/>
              </a:buClr>
              <a:buSzPts val="1400"/>
              <a:buNone/>
              <a:defRPr b="1" sz="3600" cap="none">
                <a:solidFill>
                  <a:srgbClr val="FFFFFF"/>
                </a:solidFill>
              </a:defRPr>
            </a:lvl1pPr>
            <a:lvl2pPr lvl="1" rtl="0">
              <a:spcBef>
                <a:spcPts val="0"/>
              </a:spcBef>
              <a:spcAft>
                <a:spcPts val="0"/>
              </a:spcAft>
              <a:buSzPts val="1400"/>
              <a:buChar char="○"/>
              <a:defRPr/>
            </a:lvl2pPr>
            <a:lvl3pPr lvl="2" rtl="0">
              <a:spcBef>
                <a:spcPts val="0"/>
              </a:spcBef>
              <a:spcAft>
                <a:spcPts val="0"/>
              </a:spcAft>
              <a:buSzPts val="1400"/>
              <a:buChar char="■"/>
              <a:defRPr/>
            </a:lvl3pPr>
            <a:lvl4pPr lvl="3" rtl="0">
              <a:spcBef>
                <a:spcPts val="0"/>
              </a:spcBef>
              <a:spcAft>
                <a:spcPts val="0"/>
              </a:spcAft>
              <a:buSzPts val="1400"/>
              <a:buChar char="●"/>
              <a:defRPr/>
            </a:lvl4pPr>
            <a:lvl5pPr lvl="4" rtl="0">
              <a:spcBef>
                <a:spcPts val="0"/>
              </a:spcBef>
              <a:spcAft>
                <a:spcPts val="0"/>
              </a:spcAft>
              <a:buSzPts val="1400"/>
              <a:buChar char="○"/>
              <a:defRPr/>
            </a:lvl5pPr>
            <a:lvl6pPr lvl="5" rtl="0">
              <a:spcBef>
                <a:spcPts val="0"/>
              </a:spcBef>
              <a:spcAft>
                <a:spcPts val="0"/>
              </a:spcAft>
              <a:buSzPts val="1400"/>
              <a:buChar char="■"/>
              <a:defRPr/>
            </a:lvl6pPr>
            <a:lvl7pPr lvl="6" rtl="0">
              <a:spcBef>
                <a:spcPts val="0"/>
              </a:spcBef>
              <a:spcAft>
                <a:spcPts val="0"/>
              </a:spcAft>
              <a:buSzPts val="1400"/>
              <a:buChar char="●"/>
              <a:defRPr/>
            </a:lvl7pPr>
            <a:lvl8pPr lvl="7" rtl="0">
              <a:spcBef>
                <a:spcPts val="0"/>
              </a:spcBef>
              <a:spcAft>
                <a:spcPts val="0"/>
              </a:spcAft>
              <a:buSzPts val="1400"/>
              <a:buChar char="○"/>
              <a:defRPr/>
            </a:lvl8pPr>
            <a:lvl9pPr lvl="8" rtl="0">
              <a:spcBef>
                <a:spcPts val="0"/>
              </a:spcBef>
              <a:spcAft>
                <a:spcPts val="0"/>
              </a:spcAft>
              <a:buSzPts val="1400"/>
              <a:buChar char="■"/>
              <a:defRPr/>
            </a:lvl9pPr>
          </a:lstStyle>
          <a:p/>
        </p:txBody>
      </p:sp>
      <p:sp>
        <p:nvSpPr>
          <p:cNvPr id="261" name="Shape 261"/>
          <p:cNvSpPr txBox="1"/>
          <p:nvPr>
            <p:ph idx="1" type="body"/>
          </p:nvPr>
        </p:nvSpPr>
        <p:spPr>
          <a:xfrm rot="5400000">
            <a:off x="541338" y="190501"/>
            <a:ext cx="5851525" cy="6019800"/>
          </a:xfrm>
          <a:prstGeom prst="rect">
            <a:avLst/>
          </a:prstGeom>
          <a:noFill/>
          <a:ln>
            <a:noFill/>
          </a:ln>
        </p:spPr>
        <p:txBody>
          <a:bodyPr anchorCtr="0" anchor="t" bIns="91425" lIns="91425" rIns="91425" wrap="square" tIns="91425"/>
          <a:lstStyle>
            <a:lvl1pPr indent="-317500" lvl="0" marL="457200" rtl="0" algn="l">
              <a:spcBef>
                <a:spcPts val="480"/>
              </a:spcBef>
              <a:spcAft>
                <a:spcPts val="0"/>
              </a:spcAft>
              <a:buClr>
                <a:srgbClr val="ABC2C8"/>
              </a:buClr>
              <a:buSzPts val="1400"/>
              <a:buChar char="●"/>
              <a:defRPr sz="2400">
                <a:solidFill>
                  <a:schemeClr val="lt2"/>
                </a:solidFill>
              </a:defRPr>
            </a:lvl1pPr>
            <a:lvl2pPr indent="-317500" lvl="1" marL="914400" rtl="0" algn="l">
              <a:spcBef>
                <a:spcPts val="0"/>
              </a:spcBef>
              <a:spcAft>
                <a:spcPts val="0"/>
              </a:spcAft>
              <a:buClr>
                <a:srgbClr val="ABC2C8"/>
              </a:buClr>
              <a:buSzPts val="1400"/>
              <a:buChar char="●"/>
              <a:defRPr sz="2000">
                <a:solidFill>
                  <a:schemeClr val="lt1"/>
                </a:solidFill>
              </a:defRPr>
            </a:lvl2pPr>
            <a:lvl3pPr indent="-317500" lvl="2" marL="1371600" rtl="0" algn="l">
              <a:spcBef>
                <a:spcPts val="0"/>
              </a:spcBef>
              <a:spcAft>
                <a:spcPts val="0"/>
              </a:spcAft>
              <a:buClr>
                <a:schemeClr val="accent2"/>
              </a:buClr>
              <a:buSzPts val="1400"/>
              <a:buChar char="●"/>
              <a:defRPr sz="2000">
                <a:solidFill>
                  <a:schemeClr val="lt2"/>
                </a:solidFill>
              </a:defRPr>
            </a:lvl3pPr>
            <a:lvl4pPr indent="-317500" lvl="3" marL="1828800" rtl="0" algn="l">
              <a:spcBef>
                <a:spcPts val="0"/>
              </a:spcBef>
              <a:spcAft>
                <a:spcPts val="0"/>
              </a:spcAft>
              <a:buClr>
                <a:schemeClr val="accent3"/>
              </a:buClr>
              <a:buSzPts val="1400"/>
              <a:buChar char="●"/>
              <a:defRPr sz="1800">
                <a:solidFill>
                  <a:schemeClr val="lt1"/>
                </a:solidFill>
              </a:defRPr>
            </a:lvl4pPr>
            <a:lvl5pPr indent="-317500" lvl="4" marL="2286000" rtl="0" algn="l">
              <a:spcBef>
                <a:spcPts val="0"/>
              </a:spcBef>
              <a:spcAft>
                <a:spcPts val="0"/>
              </a:spcAft>
              <a:buClr>
                <a:schemeClr val="accent4"/>
              </a:buClr>
              <a:buSzPts val="1400"/>
              <a:buChar char="●"/>
              <a:defRPr sz="1600">
                <a:solidFill>
                  <a:schemeClr val="lt2"/>
                </a:solidFill>
              </a:defRPr>
            </a:lvl5pPr>
            <a:lvl6pPr indent="-317500" lvl="5" marL="2743200" rtl="0" algn="l">
              <a:spcBef>
                <a:spcPts val="0"/>
              </a:spcBef>
              <a:spcAft>
                <a:spcPts val="0"/>
              </a:spcAft>
              <a:buClr>
                <a:schemeClr val="accent5"/>
              </a:buClr>
              <a:buSzPts val="1400"/>
              <a:buChar char="●"/>
              <a:defRPr sz="1600">
                <a:solidFill>
                  <a:schemeClr val="lt1"/>
                </a:solidFill>
              </a:defRPr>
            </a:lvl6pPr>
            <a:lvl7pPr indent="-317500" lvl="6" marL="3200400" rtl="0" algn="l">
              <a:spcBef>
                <a:spcPts val="0"/>
              </a:spcBef>
              <a:spcAft>
                <a:spcPts val="0"/>
              </a:spcAft>
              <a:buClr>
                <a:schemeClr val="accent6"/>
              </a:buClr>
              <a:buSzPts val="1400"/>
              <a:buChar char="●"/>
              <a:defRPr sz="1600">
                <a:solidFill>
                  <a:schemeClr val="lt1"/>
                </a:solidFill>
              </a:defRPr>
            </a:lvl7pPr>
            <a:lvl8pPr indent="-317500" lvl="7" marL="3657600" rtl="0" algn="l">
              <a:spcBef>
                <a:spcPts val="0"/>
              </a:spcBef>
              <a:spcAft>
                <a:spcPts val="0"/>
              </a:spcAft>
              <a:buClr>
                <a:schemeClr val="accent3"/>
              </a:buClr>
              <a:buSzPts val="1400"/>
              <a:buChar char="●"/>
              <a:defRPr sz="1600">
                <a:solidFill>
                  <a:schemeClr val="lt1"/>
                </a:solidFill>
              </a:defRPr>
            </a:lvl8pPr>
            <a:lvl9pPr indent="-317500" lvl="8" marL="4114800" rtl="0" algn="l">
              <a:spcBef>
                <a:spcPts val="0"/>
              </a:spcBef>
              <a:spcAft>
                <a:spcPts val="0"/>
              </a:spcAft>
              <a:buClr>
                <a:schemeClr val="accent6"/>
              </a:buClr>
              <a:buSzPts val="1400"/>
              <a:buChar char="●"/>
              <a:defRPr sz="1600">
                <a:solidFill>
                  <a:schemeClr val="lt1"/>
                </a:solidFill>
              </a:defRPr>
            </a:lvl9pPr>
          </a:lstStyle>
          <a:p/>
        </p:txBody>
      </p:sp>
      <p:sp>
        <p:nvSpPr>
          <p:cNvPr id="262" name="Shape 262"/>
          <p:cNvSpPr txBox="1"/>
          <p:nvPr>
            <p:ph idx="10" type="dt"/>
          </p:nvPr>
        </p:nvSpPr>
        <p:spPr>
          <a:xfrm>
            <a:off x="457200" y="6312408"/>
            <a:ext cx="2133600" cy="365125"/>
          </a:xfrm>
          <a:prstGeom prst="rect">
            <a:avLst/>
          </a:prstGeom>
          <a:noFill/>
          <a:ln>
            <a:noFill/>
          </a:ln>
        </p:spPr>
        <p:txBody>
          <a:bodyPr anchorCtr="0" anchor="ctr" bIns="91425" lIns="91425" rIns="91425" wrap="square" tIns="91425"/>
          <a:lstStyle>
            <a:lvl1pPr indent="-88900" lvl="0" marL="0" marR="0" rtl="0" algn="l">
              <a:spcBef>
                <a:spcPts val="0"/>
              </a:spcBef>
              <a:spcAft>
                <a:spcPts val="0"/>
              </a:spcAft>
              <a:buSzPts val="1400"/>
              <a:buChar char="●"/>
              <a:defRPr b="0" i="0" sz="1200" u="none" cap="none" strike="noStrike">
                <a:solidFill>
                  <a:schemeClr val="lt2"/>
                </a:solidFill>
                <a:latin typeface="Arial"/>
                <a:ea typeface="Arial"/>
                <a:cs typeface="Arial"/>
                <a:sym typeface="Arial"/>
              </a:defRPr>
            </a:lvl1pPr>
            <a:lvl2pPr indent="-88900" lvl="1" marL="457200" marR="0" rtl="0" algn="l">
              <a:spcBef>
                <a:spcPts val="0"/>
              </a:spcBef>
              <a:spcAft>
                <a:spcPts val="0"/>
              </a:spcAft>
              <a:buSzPts val="1400"/>
              <a:buChar char="○"/>
              <a:defRPr b="0" i="0" sz="1800" u="none" cap="none" strike="noStrike">
                <a:solidFill>
                  <a:schemeClr val="lt1"/>
                </a:solidFill>
                <a:latin typeface="Arial"/>
                <a:ea typeface="Arial"/>
                <a:cs typeface="Arial"/>
                <a:sym typeface="Arial"/>
              </a:defRPr>
            </a:lvl2pPr>
            <a:lvl3pPr indent="-88900" lvl="2" marL="914400" marR="0" rtl="0" algn="l">
              <a:spcBef>
                <a:spcPts val="0"/>
              </a:spcBef>
              <a:spcAft>
                <a:spcPts val="0"/>
              </a:spcAft>
              <a:buSzPts val="1400"/>
              <a:buChar char="■"/>
              <a:defRPr b="0" i="0" sz="1800" u="none" cap="none" strike="noStrike">
                <a:solidFill>
                  <a:schemeClr val="lt1"/>
                </a:solidFill>
                <a:latin typeface="Arial"/>
                <a:ea typeface="Arial"/>
                <a:cs typeface="Arial"/>
                <a:sym typeface="Arial"/>
              </a:defRPr>
            </a:lvl3pPr>
            <a:lvl4pPr indent="-88900" lvl="3" marL="1371600" marR="0" rtl="0" algn="l">
              <a:spcBef>
                <a:spcPts val="0"/>
              </a:spcBef>
              <a:spcAft>
                <a:spcPts val="0"/>
              </a:spcAft>
              <a:buSzPts val="1400"/>
              <a:buChar char="●"/>
              <a:defRPr b="0" i="0" sz="1800" u="none" cap="none" strike="noStrike">
                <a:solidFill>
                  <a:schemeClr val="lt1"/>
                </a:solidFill>
                <a:latin typeface="Arial"/>
                <a:ea typeface="Arial"/>
                <a:cs typeface="Arial"/>
                <a:sym typeface="Arial"/>
              </a:defRPr>
            </a:lvl4pPr>
            <a:lvl5pPr indent="-88900" lvl="4" marL="1828800" marR="0" rtl="0" algn="l">
              <a:spcBef>
                <a:spcPts val="0"/>
              </a:spcBef>
              <a:spcAft>
                <a:spcPts val="0"/>
              </a:spcAft>
              <a:buSzPts val="1400"/>
              <a:buChar char="○"/>
              <a:defRPr b="0" i="0" sz="1800" u="none" cap="none" strike="noStrike">
                <a:solidFill>
                  <a:schemeClr val="lt1"/>
                </a:solidFill>
                <a:latin typeface="Arial"/>
                <a:ea typeface="Arial"/>
                <a:cs typeface="Arial"/>
                <a:sym typeface="Arial"/>
              </a:defRPr>
            </a:lvl5pPr>
            <a:lvl6pPr indent="-88900" lvl="5" marL="2286000" marR="0" rtl="0" algn="l">
              <a:spcBef>
                <a:spcPts val="0"/>
              </a:spcBef>
              <a:spcAft>
                <a:spcPts val="0"/>
              </a:spcAft>
              <a:buSzPts val="1400"/>
              <a:buChar char="■"/>
              <a:defRPr b="0" i="0" sz="1800" u="none" cap="none" strike="noStrike">
                <a:solidFill>
                  <a:schemeClr val="lt1"/>
                </a:solidFill>
                <a:latin typeface="Arial"/>
                <a:ea typeface="Arial"/>
                <a:cs typeface="Arial"/>
                <a:sym typeface="Arial"/>
              </a:defRPr>
            </a:lvl6pPr>
            <a:lvl7pPr indent="-88900" lvl="6" marL="2743200" marR="0" rtl="0" algn="l">
              <a:spcBef>
                <a:spcPts val="0"/>
              </a:spcBef>
              <a:spcAft>
                <a:spcPts val="0"/>
              </a:spcAft>
              <a:buSzPts val="1400"/>
              <a:buChar char="●"/>
              <a:defRPr b="0" i="0" sz="1800" u="none" cap="none" strike="noStrike">
                <a:solidFill>
                  <a:schemeClr val="lt1"/>
                </a:solidFill>
                <a:latin typeface="Arial"/>
                <a:ea typeface="Arial"/>
                <a:cs typeface="Arial"/>
                <a:sym typeface="Arial"/>
              </a:defRPr>
            </a:lvl7pPr>
            <a:lvl8pPr indent="-88900" lvl="7" marL="3200400" marR="0" rtl="0" algn="l">
              <a:spcBef>
                <a:spcPts val="0"/>
              </a:spcBef>
              <a:spcAft>
                <a:spcPts val="0"/>
              </a:spcAft>
              <a:buSzPts val="1400"/>
              <a:buChar char="○"/>
              <a:defRPr b="0" i="0" sz="1800" u="none" cap="none" strike="noStrike">
                <a:solidFill>
                  <a:schemeClr val="lt1"/>
                </a:solidFill>
                <a:latin typeface="Arial"/>
                <a:ea typeface="Arial"/>
                <a:cs typeface="Arial"/>
                <a:sym typeface="Arial"/>
              </a:defRPr>
            </a:lvl8pPr>
            <a:lvl9pPr indent="-88900" lvl="8" marL="3657600" marR="0" rtl="0" algn="l">
              <a:spcBef>
                <a:spcPts val="0"/>
              </a:spcBef>
              <a:spcAft>
                <a:spcPts val="0"/>
              </a:spcAft>
              <a:buSzPts val="1400"/>
              <a:buChar char="■"/>
              <a:defRPr b="0" i="0" sz="1800" u="none" cap="none" strike="noStrike">
                <a:solidFill>
                  <a:schemeClr val="lt1"/>
                </a:solidFill>
                <a:latin typeface="Arial"/>
                <a:ea typeface="Arial"/>
                <a:cs typeface="Arial"/>
                <a:sym typeface="Arial"/>
              </a:defRPr>
            </a:lvl9pPr>
          </a:lstStyle>
          <a:p/>
        </p:txBody>
      </p:sp>
      <p:sp>
        <p:nvSpPr>
          <p:cNvPr id="263" name="Shape 263"/>
          <p:cNvSpPr txBox="1"/>
          <p:nvPr>
            <p:ph idx="11" type="ftr"/>
          </p:nvPr>
        </p:nvSpPr>
        <p:spPr>
          <a:xfrm>
            <a:off x="2831123" y="6312408"/>
            <a:ext cx="3481754" cy="365125"/>
          </a:xfrm>
          <a:prstGeom prst="rect">
            <a:avLst/>
          </a:prstGeom>
          <a:noFill/>
          <a:ln>
            <a:noFill/>
          </a:ln>
        </p:spPr>
        <p:txBody>
          <a:bodyPr anchorCtr="0" anchor="ctr" bIns="91425" lIns="91425" rIns="91425" wrap="square" tIns="91425"/>
          <a:lstStyle>
            <a:lvl1pPr indent="-88900" lvl="0" marL="0" marR="0" rtl="0" algn="ctr">
              <a:spcBef>
                <a:spcPts val="0"/>
              </a:spcBef>
              <a:spcAft>
                <a:spcPts val="0"/>
              </a:spcAft>
              <a:buSzPts val="1400"/>
              <a:buChar char="●"/>
              <a:defRPr b="0" i="0" sz="1200" u="none" cap="none" strike="noStrike">
                <a:solidFill>
                  <a:schemeClr val="lt2"/>
                </a:solidFill>
                <a:latin typeface="Arial"/>
                <a:ea typeface="Arial"/>
                <a:cs typeface="Arial"/>
                <a:sym typeface="Arial"/>
              </a:defRPr>
            </a:lvl1pPr>
            <a:lvl2pPr indent="-88900" lvl="1" marL="457200" marR="0" rtl="0" algn="l">
              <a:spcBef>
                <a:spcPts val="0"/>
              </a:spcBef>
              <a:spcAft>
                <a:spcPts val="0"/>
              </a:spcAft>
              <a:buSzPts val="1400"/>
              <a:buChar char="○"/>
              <a:defRPr b="0" i="0" sz="1800" u="none" cap="none" strike="noStrike">
                <a:solidFill>
                  <a:schemeClr val="lt1"/>
                </a:solidFill>
                <a:latin typeface="Arial"/>
                <a:ea typeface="Arial"/>
                <a:cs typeface="Arial"/>
                <a:sym typeface="Arial"/>
              </a:defRPr>
            </a:lvl2pPr>
            <a:lvl3pPr indent="-88900" lvl="2" marL="914400" marR="0" rtl="0" algn="l">
              <a:spcBef>
                <a:spcPts val="0"/>
              </a:spcBef>
              <a:spcAft>
                <a:spcPts val="0"/>
              </a:spcAft>
              <a:buSzPts val="1400"/>
              <a:buChar char="■"/>
              <a:defRPr b="0" i="0" sz="1800" u="none" cap="none" strike="noStrike">
                <a:solidFill>
                  <a:schemeClr val="lt1"/>
                </a:solidFill>
                <a:latin typeface="Arial"/>
                <a:ea typeface="Arial"/>
                <a:cs typeface="Arial"/>
                <a:sym typeface="Arial"/>
              </a:defRPr>
            </a:lvl3pPr>
            <a:lvl4pPr indent="-88900" lvl="3" marL="1371600" marR="0" rtl="0" algn="l">
              <a:spcBef>
                <a:spcPts val="0"/>
              </a:spcBef>
              <a:spcAft>
                <a:spcPts val="0"/>
              </a:spcAft>
              <a:buSzPts val="1400"/>
              <a:buChar char="●"/>
              <a:defRPr b="0" i="0" sz="1800" u="none" cap="none" strike="noStrike">
                <a:solidFill>
                  <a:schemeClr val="lt1"/>
                </a:solidFill>
                <a:latin typeface="Arial"/>
                <a:ea typeface="Arial"/>
                <a:cs typeface="Arial"/>
                <a:sym typeface="Arial"/>
              </a:defRPr>
            </a:lvl4pPr>
            <a:lvl5pPr indent="-88900" lvl="4" marL="1828800" marR="0" rtl="0" algn="l">
              <a:spcBef>
                <a:spcPts val="0"/>
              </a:spcBef>
              <a:spcAft>
                <a:spcPts val="0"/>
              </a:spcAft>
              <a:buSzPts val="1400"/>
              <a:buChar char="○"/>
              <a:defRPr b="0" i="0" sz="1800" u="none" cap="none" strike="noStrike">
                <a:solidFill>
                  <a:schemeClr val="lt1"/>
                </a:solidFill>
                <a:latin typeface="Arial"/>
                <a:ea typeface="Arial"/>
                <a:cs typeface="Arial"/>
                <a:sym typeface="Arial"/>
              </a:defRPr>
            </a:lvl5pPr>
            <a:lvl6pPr indent="-88900" lvl="5" marL="2286000" marR="0" rtl="0" algn="l">
              <a:spcBef>
                <a:spcPts val="0"/>
              </a:spcBef>
              <a:spcAft>
                <a:spcPts val="0"/>
              </a:spcAft>
              <a:buSzPts val="1400"/>
              <a:buChar char="■"/>
              <a:defRPr b="0" i="0" sz="1800" u="none" cap="none" strike="noStrike">
                <a:solidFill>
                  <a:schemeClr val="lt1"/>
                </a:solidFill>
                <a:latin typeface="Arial"/>
                <a:ea typeface="Arial"/>
                <a:cs typeface="Arial"/>
                <a:sym typeface="Arial"/>
              </a:defRPr>
            </a:lvl6pPr>
            <a:lvl7pPr indent="-88900" lvl="6" marL="2743200" marR="0" rtl="0" algn="l">
              <a:spcBef>
                <a:spcPts val="0"/>
              </a:spcBef>
              <a:spcAft>
                <a:spcPts val="0"/>
              </a:spcAft>
              <a:buSzPts val="1400"/>
              <a:buChar char="●"/>
              <a:defRPr b="0" i="0" sz="1800" u="none" cap="none" strike="noStrike">
                <a:solidFill>
                  <a:schemeClr val="lt1"/>
                </a:solidFill>
                <a:latin typeface="Arial"/>
                <a:ea typeface="Arial"/>
                <a:cs typeface="Arial"/>
                <a:sym typeface="Arial"/>
              </a:defRPr>
            </a:lvl7pPr>
            <a:lvl8pPr indent="-88900" lvl="7" marL="3200400" marR="0" rtl="0" algn="l">
              <a:spcBef>
                <a:spcPts val="0"/>
              </a:spcBef>
              <a:spcAft>
                <a:spcPts val="0"/>
              </a:spcAft>
              <a:buSzPts val="1400"/>
              <a:buChar char="○"/>
              <a:defRPr b="0" i="0" sz="1800" u="none" cap="none" strike="noStrike">
                <a:solidFill>
                  <a:schemeClr val="lt1"/>
                </a:solidFill>
                <a:latin typeface="Arial"/>
                <a:ea typeface="Arial"/>
                <a:cs typeface="Arial"/>
                <a:sym typeface="Arial"/>
              </a:defRPr>
            </a:lvl8pPr>
            <a:lvl9pPr indent="-88900" lvl="8" marL="3657600" marR="0" rtl="0" algn="l">
              <a:spcBef>
                <a:spcPts val="0"/>
              </a:spcBef>
              <a:spcAft>
                <a:spcPts val="0"/>
              </a:spcAft>
              <a:buSzPts val="1400"/>
              <a:buChar char="■"/>
              <a:defRPr b="0" i="0" sz="1800" u="none" cap="none" strike="noStrike">
                <a:solidFill>
                  <a:schemeClr val="lt1"/>
                </a:solidFill>
                <a:latin typeface="Arial"/>
                <a:ea typeface="Arial"/>
                <a:cs typeface="Arial"/>
                <a:sym typeface="Arial"/>
              </a:defRPr>
            </a:lvl9pPr>
          </a:lstStyle>
          <a:p/>
        </p:txBody>
      </p:sp>
      <p:sp>
        <p:nvSpPr>
          <p:cNvPr id="264" name="Shape 264"/>
          <p:cNvSpPr txBox="1"/>
          <p:nvPr>
            <p:ph idx="12" type="sldNum"/>
          </p:nvPr>
        </p:nvSpPr>
        <p:spPr>
          <a:xfrm>
            <a:off x="6553200" y="6312408"/>
            <a:ext cx="2133600" cy="365125"/>
          </a:xfrm>
          <a:prstGeom prst="rect">
            <a:avLst/>
          </a:prstGeom>
          <a:noFill/>
          <a:ln>
            <a:noFill/>
          </a:ln>
        </p:spPr>
        <p:txBody>
          <a:bodyPr anchorCtr="0" anchor="ctr" bIns="91425" lIns="91425" rIns="91425" wrap="square" tIns="91425">
            <a:noAutofit/>
          </a:bodyPr>
          <a:lstStyle/>
          <a:p>
            <a:pPr indent="-88900" lvl="0" marL="0" marR="0" rtl="0" algn="r">
              <a:spcBef>
                <a:spcPts val="0"/>
              </a:spcBef>
              <a:spcAft>
                <a:spcPts val="0"/>
              </a:spcAft>
              <a:buSzPts val="1400"/>
              <a:buChar char="●"/>
            </a:pPr>
            <a:r>
              <a:t/>
            </a:r>
            <a:endParaRPr b="0" i="0" sz="1200" u="none" cap="none" strike="noStrike">
              <a:solidFill>
                <a:schemeClr val="lt2"/>
              </a:solidFill>
              <a:latin typeface="Arial"/>
              <a:ea typeface="Arial"/>
              <a:cs typeface="Arial"/>
              <a:sym typeface="Arial"/>
            </a:endParaRPr>
          </a:p>
          <a:p>
            <a:pPr indent="-88900" lvl="1" marL="457200" marR="0" rtl="0" algn="l">
              <a:spcBef>
                <a:spcPts val="0"/>
              </a:spcBef>
              <a:spcAft>
                <a:spcPts val="0"/>
              </a:spcAft>
              <a:buSzPts val="1400"/>
              <a:buChar char="○"/>
            </a:pPr>
            <a:r>
              <a:t/>
            </a:r>
            <a:endParaRPr b="0" i="0" sz="1800" u="none" cap="none" strike="noStrike">
              <a:solidFill>
                <a:schemeClr val="lt1"/>
              </a:solidFill>
              <a:latin typeface="Arial"/>
              <a:ea typeface="Arial"/>
              <a:cs typeface="Arial"/>
              <a:sym typeface="Arial"/>
            </a:endParaRPr>
          </a:p>
          <a:p>
            <a:pPr indent="-88900" lvl="2" marL="914400" marR="0" rtl="0" algn="l">
              <a:spcBef>
                <a:spcPts val="0"/>
              </a:spcBef>
              <a:spcAft>
                <a:spcPts val="0"/>
              </a:spcAft>
              <a:buSzPts val="1400"/>
              <a:buChar char="■"/>
            </a:pPr>
            <a:r>
              <a:t/>
            </a:r>
            <a:endParaRPr b="0" i="0" sz="1800" u="none" cap="none" strike="noStrike">
              <a:solidFill>
                <a:schemeClr val="lt1"/>
              </a:solidFill>
              <a:latin typeface="Arial"/>
              <a:ea typeface="Arial"/>
              <a:cs typeface="Arial"/>
              <a:sym typeface="Arial"/>
            </a:endParaRPr>
          </a:p>
          <a:p>
            <a:pPr indent="-88900" lvl="3" marL="1371600" marR="0" rtl="0" algn="l">
              <a:spcBef>
                <a:spcPts val="0"/>
              </a:spcBef>
              <a:spcAft>
                <a:spcPts val="0"/>
              </a:spcAft>
              <a:buSzPts val="1400"/>
              <a:buChar char="●"/>
            </a:pPr>
            <a:r>
              <a:t/>
            </a:r>
            <a:endParaRPr b="0" i="0" sz="1800" u="none" cap="none" strike="noStrike">
              <a:solidFill>
                <a:schemeClr val="lt1"/>
              </a:solidFill>
              <a:latin typeface="Arial"/>
              <a:ea typeface="Arial"/>
              <a:cs typeface="Arial"/>
              <a:sym typeface="Arial"/>
            </a:endParaRPr>
          </a:p>
          <a:p>
            <a:pPr indent="-88900" lvl="4" marL="1828800" marR="0" rtl="0" algn="l">
              <a:spcBef>
                <a:spcPts val="0"/>
              </a:spcBef>
              <a:spcAft>
                <a:spcPts val="0"/>
              </a:spcAft>
              <a:buSzPts val="1400"/>
              <a:buChar char="○"/>
            </a:pPr>
            <a:r>
              <a:t/>
            </a:r>
            <a:endParaRPr b="0" i="0" sz="1800" u="none" cap="none" strike="noStrike">
              <a:solidFill>
                <a:schemeClr val="lt1"/>
              </a:solidFill>
              <a:latin typeface="Arial"/>
              <a:ea typeface="Arial"/>
              <a:cs typeface="Arial"/>
              <a:sym typeface="Arial"/>
            </a:endParaRPr>
          </a:p>
          <a:p>
            <a:pPr indent="-88900" lvl="5" marL="2286000" marR="0" rtl="0" algn="l">
              <a:spcBef>
                <a:spcPts val="0"/>
              </a:spcBef>
              <a:spcAft>
                <a:spcPts val="0"/>
              </a:spcAft>
              <a:buSzPts val="1400"/>
              <a:buChar char="■"/>
            </a:pPr>
            <a:r>
              <a:t/>
            </a:r>
            <a:endParaRPr b="0" i="0" sz="1800" u="none" cap="none" strike="noStrike">
              <a:solidFill>
                <a:schemeClr val="lt1"/>
              </a:solidFill>
              <a:latin typeface="Arial"/>
              <a:ea typeface="Arial"/>
              <a:cs typeface="Arial"/>
              <a:sym typeface="Arial"/>
            </a:endParaRPr>
          </a:p>
          <a:p>
            <a:pPr indent="-88900" lvl="6" marL="2743200" marR="0" rtl="0" algn="l">
              <a:spcBef>
                <a:spcPts val="0"/>
              </a:spcBef>
              <a:spcAft>
                <a:spcPts val="0"/>
              </a:spcAft>
              <a:buSzPts val="1400"/>
              <a:buChar char="●"/>
            </a:pPr>
            <a:r>
              <a:t/>
            </a:r>
            <a:endParaRPr b="0" i="0" sz="1800" u="none" cap="none" strike="noStrike">
              <a:solidFill>
                <a:schemeClr val="lt1"/>
              </a:solidFill>
              <a:latin typeface="Arial"/>
              <a:ea typeface="Arial"/>
              <a:cs typeface="Arial"/>
              <a:sym typeface="Arial"/>
            </a:endParaRPr>
          </a:p>
          <a:p>
            <a:pPr indent="-88900" lvl="7" marL="3200400" marR="0" rtl="0" algn="l">
              <a:spcBef>
                <a:spcPts val="0"/>
              </a:spcBef>
              <a:spcAft>
                <a:spcPts val="0"/>
              </a:spcAft>
              <a:buSzPts val="1400"/>
              <a:buChar char="○"/>
            </a:pPr>
            <a:r>
              <a:t/>
            </a:r>
            <a:endParaRPr b="0" i="0" sz="1800" u="none" cap="none" strike="noStrike">
              <a:solidFill>
                <a:schemeClr val="lt1"/>
              </a:solidFill>
              <a:latin typeface="Arial"/>
              <a:ea typeface="Arial"/>
              <a:cs typeface="Arial"/>
              <a:sym typeface="Arial"/>
            </a:endParaRPr>
          </a:p>
          <a:p>
            <a:pPr indent="-88900" lvl="8" marL="3657600" marR="0" rtl="0" algn="l">
              <a:spcBef>
                <a:spcPts val="0"/>
              </a:spcBef>
              <a:spcAft>
                <a:spcPts val="0"/>
              </a:spcAft>
              <a:buSzPts val="1400"/>
              <a:buChar char="■"/>
            </a:pPr>
            <a:r>
              <a:t/>
            </a:r>
            <a:endParaRPr b="0" i="0" sz="1800" u="none" cap="none" strike="noStrike">
              <a:solidFill>
                <a:schemeClr val="lt1"/>
              </a:solidFill>
              <a:latin typeface="Arial"/>
              <a:ea typeface="Arial"/>
              <a:cs typeface="Arial"/>
              <a:sym typeface="Aria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obj">
  <p:cSld name="OBJECT">
    <p:spTree>
      <p:nvGrpSpPr>
        <p:cNvPr id="107" name="Shape 107"/>
        <p:cNvGrpSpPr/>
        <p:nvPr/>
      </p:nvGrpSpPr>
      <p:grpSpPr>
        <a:xfrm>
          <a:off x="0" y="0"/>
          <a:ext cx="0" cy="0"/>
          <a:chOff x="0" y="0"/>
          <a:chExt cx="0" cy="0"/>
        </a:xfrm>
      </p:grpSpPr>
      <p:sp>
        <p:nvSpPr>
          <p:cNvPr id="108" name="Shape 108"/>
          <p:cNvSpPr txBox="1"/>
          <p:nvPr>
            <p:ph type="title"/>
          </p:nvPr>
        </p:nvSpPr>
        <p:spPr>
          <a:xfrm>
            <a:off x="457200" y="274638"/>
            <a:ext cx="8229600" cy="1143000"/>
          </a:xfrm>
          <a:prstGeom prst="rect">
            <a:avLst/>
          </a:prstGeom>
          <a:noFill/>
          <a:ln>
            <a:noFill/>
          </a:ln>
        </p:spPr>
        <p:txBody>
          <a:bodyPr anchorCtr="0" anchor="b" bIns="91425" lIns="91425" rIns="91425" wrap="square" tIns="91425"/>
          <a:lstStyle>
            <a:lvl1pPr lvl="0" rtl="0" algn="l">
              <a:spcBef>
                <a:spcPts val="0"/>
              </a:spcBef>
              <a:spcAft>
                <a:spcPts val="0"/>
              </a:spcAft>
              <a:buClr>
                <a:srgbClr val="FFFFFF"/>
              </a:buClr>
              <a:buSzPts val="1400"/>
              <a:buNone/>
              <a:defRPr b="1" sz="3600" cap="none">
                <a:solidFill>
                  <a:srgbClr val="FFFFFF"/>
                </a:solidFill>
              </a:defRPr>
            </a:lvl1pPr>
            <a:lvl2pPr lvl="1" rtl="0">
              <a:spcBef>
                <a:spcPts val="0"/>
              </a:spcBef>
              <a:spcAft>
                <a:spcPts val="0"/>
              </a:spcAft>
              <a:buSzPts val="1400"/>
              <a:buChar char="○"/>
              <a:defRPr/>
            </a:lvl2pPr>
            <a:lvl3pPr lvl="2" rtl="0">
              <a:spcBef>
                <a:spcPts val="0"/>
              </a:spcBef>
              <a:spcAft>
                <a:spcPts val="0"/>
              </a:spcAft>
              <a:buSzPts val="1400"/>
              <a:buChar char="■"/>
              <a:defRPr/>
            </a:lvl3pPr>
            <a:lvl4pPr lvl="3" rtl="0">
              <a:spcBef>
                <a:spcPts val="0"/>
              </a:spcBef>
              <a:spcAft>
                <a:spcPts val="0"/>
              </a:spcAft>
              <a:buSzPts val="1400"/>
              <a:buChar char="●"/>
              <a:defRPr/>
            </a:lvl4pPr>
            <a:lvl5pPr lvl="4" rtl="0">
              <a:spcBef>
                <a:spcPts val="0"/>
              </a:spcBef>
              <a:spcAft>
                <a:spcPts val="0"/>
              </a:spcAft>
              <a:buSzPts val="1400"/>
              <a:buChar char="○"/>
              <a:defRPr/>
            </a:lvl5pPr>
            <a:lvl6pPr lvl="5" rtl="0">
              <a:spcBef>
                <a:spcPts val="0"/>
              </a:spcBef>
              <a:spcAft>
                <a:spcPts val="0"/>
              </a:spcAft>
              <a:buSzPts val="1400"/>
              <a:buChar char="■"/>
              <a:defRPr/>
            </a:lvl6pPr>
            <a:lvl7pPr lvl="6" rtl="0">
              <a:spcBef>
                <a:spcPts val="0"/>
              </a:spcBef>
              <a:spcAft>
                <a:spcPts val="0"/>
              </a:spcAft>
              <a:buSzPts val="1400"/>
              <a:buChar char="●"/>
              <a:defRPr/>
            </a:lvl7pPr>
            <a:lvl8pPr lvl="7" rtl="0">
              <a:spcBef>
                <a:spcPts val="0"/>
              </a:spcBef>
              <a:spcAft>
                <a:spcPts val="0"/>
              </a:spcAft>
              <a:buSzPts val="1400"/>
              <a:buChar char="○"/>
              <a:defRPr/>
            </a:lvl8pPr>
            <a:lvl9pPr lvl="8" rtl="0">
              <a:spcBef>
                <a:spcPts val="0"/>
              </a:spcBef>
              <a:spcAft>
                <a:spcPts val="0"/>
              </a:spcAft>
              <a:buSzPts val="1400"/>
              <a:buChar char="■"/>
              <a:defRPr/>
            </a:lvl9pPr>
          </a:lstStyle>
          <a:p/>
        </p:txBody>
      </p:sp>
      <p:sp>
        <p:nvSpPr>
          <p:cNvPr id="109" name="Shape 109"/>
          <p:cNvSpPr txBox="1"/>
          <p:nvPr>
            <p:ph idx="1" type="body"/>
          </p:nvPr>
        </p:nvSpPr>
        <p:spPr>
          <a:xfrm>
            <a:off x="457200" y="1600200"/>
            <a:ext cx="8229600" cy="4525963"/>
          </a:xfrm>
          <a:prstGeom prst="rect">
            <a:avLst/>
          </a:prstGeom>
          <a:noFill/>
          <a:ln>
            <a:noFill/>
          </a:ln>
        </p:spPr>
        <p:txBody>
          <a:bodyPr anchorCtr="0" anchor="t" bIns="91425" lIns="91425" rIns="91425" wrap="square" tIns="91425"/>
          <a:lstStyle>
            <a:lvl1pPr indent="-317500" lvl="0" marL="457200" rtl="0" algn="l">
              <a:spcBef>
                <a:spcPts val="480"/>
              </a:spcBef>
              <a:spcAft>
                <a:spcPts val="0"/>
              </a:spcAft>
              <a:buClr>
                <a:srgbClr val="ABC2C8"/>
              </a:buClr>
              <a:buSzPts val="1400"/>
              <a:buChar char="●"/>
              <a:defRPr sz="2400">
                <a:solidFill>
                  <a:schemeClr val="lt2"/>
                </a:solidFill>
              </a:defRPr>
            </a:lvl1pPr>
            <a:lvl2pPr indent="-317500" lvl="1" marL="914400" rtl="0" algn="l">
              <a:spcBef>
                <a:spcPts val="0"/>
              </a:spcBef>
              <a:spcAft>
                <a:spcPts val="0"/>
              </a:spcAft>
              <a:buClr>
                <a:srgbClr val="ABC2C8"/>
              </a:buClr>
              <a:buSzPts val="1400"/>
              <a:buChar char="●"/>
              <a:defRPr sz="2000">
                <a:solidFill>
                  <a:schemeClr val="lt1"/>
                </a:solidFill>
              </a:defRPr>
            </a:lvl2pPr>
            <a:lvl3pPr indent="-317500" lvl="2" marL="1371600" rtl="0" algn="l">
              <a:spcBef>
                <a:spcPts val="0"/>
              </a:spcBef>
              <a:spcAft>
                <a:spcPts val="0"/>
              </a:spcAft>
              <a:buClr>
                <a:schemeClr val="accent2"/>
              </a:buClr>
              <a:buSzPts val="1400"/>
              <a:buChar char="●"/>
              <a:defRPr sz="2000">
                <a:solidFill>
                  <a:schemeClr val="lt2"/>
                </a:solidFill>
              </a:defRPr>
            </a:lvl3pPr>
            <a:lvl4pPr indent="-317500" lvl="3" marL="1828800" rtl="0" algn="l">
              <a:spcBef>
                <a:spcPts val="0"/>
              </a:spcBef>
              <a:spcAft>
                <a:spcPts val="0"/>
              </a:spcAft>
              <a:buClr>
                <a:schemeClr val="accent3"/>
              </a:buClr>
              <a:buSzPts val="1400"/>
              <a:buChar char="●"/>
              <a:defRPr sz="1800">
                <a:solidFill>
                  <a:schemeClr val="lt1"/>
                </a:solidFill>
              </a:defRPr>
            </a:lvl4pPr>
            <a:lvl5pPr indent="-317500" lvl="4" marL="2286000" rtl="0" algn="l">
              <a:spcBef>
                <a:spcPts val="0"/>
              </a:spcBef>
              <a:spcAft>
                <a:spcPts val="0"/>
              </a:spcAft>
              <a:buClr>
                <a:schemeClr val="accent4"/>
              </a:buClr>
              <a:buSzPts val="1400"/>
              <a:buChar char="●"/>
              <a:defRPr sz="1600">
                <a:solidFill>
                  <a:schemeClr val="lt2"/>
                </a:solidFill>
              </a:defRPr>
            </a:lvl5pPr>
            <a:lvl6pPr indent="-317500" lvl="5" marL="2743200" rtl="0" algn="l">
              <a:spcBef>
                <a:spcPts val="0"/>
              </a:spcBef>
              <a:spcAft>
                <a:spcPts val="0"/>
              </a:spcAft>
              <a:buClr>
                <a:schemeClr val="accent5"/>
              </a:buClr>
              <a:buSzPts val="1400"/>
              <a:buChar char="●"/>
              <a:defRPr sz="1600">
                <a:solidFill>
                  <a:schemeClr val="lt1"/>
                </a:solidFill>
              </a:defRPr>
            </a:lvl6pPr>
            <a:lvl7pPr indent="-317500" lvl="6" marL="3200400" rtl="0" algn="l">
              <a:spcBef>
                <a:spcPts val="0"/>
              </a:spcBef>
              <a:spcAft>
                <a:spcPts val="0"/>
              </a:spcAft>
              <a:buClr>
                <a:schemeClr val="accent6"/>
              </a:buClr>
              <a:buSzPts val="1400"/>
              <a:buChar char="●"/>
              <a:defRPr sz="1600">
                <a:solidFill>
                  <a:schemeClr val="lt1"/>
                </a:solidFill>
              </a:defRPr>
            </a:lvl7pPr>
            <a:lvl8pPr indent="-317500" lvl="7" marL="3657600" rtl="0" algn="l">
              <a:spcBef>
                <a:spcPts val="0"/>
              </a:spcBef>
              <a:spcAft>
                <a:spcPts val="0"/>
              </a:spcAft>
              <a:buClr>
                <a:schemeClr val="accent3"/>
              </a:buClr>
              <a:buSzPts val="1400"/>
              <a:buChar char="●"/>
              <a:defRPr sz="1600">
                <a:solidFill>
                  <a:schemeClr val="lt1"/>
                </a:solidFill>
              </a:defRPr>
            </a:lvl8pPr>
            <a:lvl9pPr indent="-317500" lvl="8" marL="4114800" rtl="0" algn="l">
              <a:spcBef>
                <a:spcPts val="0"/>
              </a:spcBef>
              <a:spcAft>
                <a:spcPts val="0"/>
              </a:spcAft>
              <a:buClr>
                <a:schemeClr val="accent6"/>
              </a:buClr>
              <a:buSzPts val="1400"/>
              <a:buChar char="●"/>
              <a:defRPr sz="1600">
                <a:solidFill>
                  <a:schemeClr val="lt1"/>
                </a:solidFill>
              </a:defRPr>
            </a:lvl9pPr>
          </a:lstStyle>
          <a:p/>
        </p:txBody>
      </p:sp>
      <p:sp>
        <p:nvSpPr>
          <p:cNvPr id="110" name="Shape 110"/>
          <p:cNvSpPr txBox="1"/>
          <p:nvPr>
            <p:ph idx="10" type="dt"/>
          </p:nvPr>
        </p:nvSpPr>
        <p:spPr>
          <a:xfrm>
            <a:off x="457200" y="6312408"/>
            <a:ext cx="2133600" cy="365125"/>
          </a:xfrm>
          <a:prstGeom prst="rect">
            <a:avLst/>
          </a:prstGeom>
          <a:noFill/>
          <a:ln>
            <a:noFill/>
          </a:ln>
        </p:spPr>
        <p:txBody>
          <a:bodyPr anchorCtr="0" anchor="ctr" bIns="91425" lIns="91425" rIns="91425" wrap="square" tIns="91425"/>
          <a:lstStyle>
            <a:lvl1pPr indent="-88900" lvl="0" marL="0" marR="0" rtl="0" algn="l">
              <a:spcBef>
                <a:spcPts val="0"/>
              </a:spcBef>
              <a:spcAft>
                <a:spcPts val="0"/>
              </a:spcAft>
              <a:buSzPts val="1400"/>
              <a:buChar char="●"/>
              <a:defRPr b="0" i="0" sz="1200" u="none" cap="none" strike="noStrike">
                <a:solidFill>
                  <a:schemeClr val="lt2"/>
                </a:solidFill>
                <a:latin typeface="Arial"/>
                <a:ea typeface="Arial"/>
                <a:cs typeface="Arial"/>
                <a:sym typeface="Arial"/>
              </a:defRPr>
            </a:lvl1pPr>
            <a:lvl2pPr indent="-88900" lvl="1" marL="457200" marR="0" rtl="0" algn="l">
              <a:spcBef>
                <a:spcPts val="0"/>
              </a:spcBef>
              <a:spcAft>
                <a:spcPts val="0"/>
              </a:spcAft>
              <a:buSzPts val="1400"/>
              <a:buChar char="○"/>
              <a:defRPr b="0" i="0" sz="1800" u="none" cap="none" strike="noStrike">
                <a:solidFill>
                  <a:schemeClr val="lt1"/>
                </a:solidFill>
                <a:latin typeface="Arial"/>
                <a:ea typeface="Arial"/>
                <a:cs typeface="Arial"/>
                <a:sym typeface="Arial"/>
              </a:defRPr>
            </a:lvl2pPr>
            <a:lvl3pPr indent="-88900" lvl="2" marL="914400" marR="0" rtl="0" algn="l">
              <a:spcBef>
                <a:spcPts val="0"/>
              </a:spcBef>
              <a:spcAft>
                <a:spcPts val="0"/>
              </a:spcAft>
              <a:buSzPts val="1400"/>
              <a:buChar char="■"/>
              <a:defRPr b="0" i="0" sz="1800" u="none" cap="none" strike="noStrike">
                <a:solidFill>
                  <a:schemeClr val="lt1"/>
                </a:solidFill>
                <a:latin typeface="Arial"/>
                <a:ea typeface="Arial"/>
                <a:cs typeface="Arial"/>
                <a:sym typeface="Arial"/>
              </a:defRPr>
            </a:lvl3pPr>
            <a:lvl4pPr indent="-88900" lvl="3" marL="1371600" marR="0" rtl="0" algn="l">
              <a:spcBef>
                <a:spcPts val="0"/>
              </a:spcBef>
              <a:spcAft>
                <a:spcPts val="0"/>
              </a:spcAft>
              <a:buSzPts val="1400"/>
              <a:buChar char="●"/>
              <a:defRPr b="0" i="0" sz="1800" u="none" cap="none" strike="noStrike">
                <a:solidFill>
                  <a:schemeClr val="lt1"/>
                </a:solidFill>
                <a:latin typeface="Arial"/>
                <a:ea typeface="Arial"/>
                <a:cs typeface="Arial"/>
                <a:sym typeface="Arial"/>
              </a:defRPr>
            </a:lvl4pPr>
            <a:lvl5pPr indent="-88900" lvl="4" marL="1828800" marR="0" rtl="0" algn="l">
              <a:spcBef>
                <a:spcPts val="0"/>
              </a:spcBef>
              <a:spcAft>
                <a:spcPts val="0"/>
              </a:spcAft>
              <a:buSzPts val="1400"/>
              <a:buChar char="○"/>
              <a:defRPr b="0" i="0" sz="1800" u="none" cap="none" strike="noStrike">
                <a:solidFill>
                  <a:schemeClr val="lt1"/>
                </a:solidFill>
                <a:latin typeface="Arial"/>
                <a:ea typeface="Arial"/>
                <a:cs typeface="Arial"/>
                <a:sym typeface="Arial"/>
              </a:defRPr>
            </a:lvl5pPr>
            <a:lvl6pPr indent="-88900" lvl="5" marL="2286000" marR="0" rtl="0" algn="l">
              <a:spcBef>
                <a:spcPts val="0"/>
              </a:spcBef>
              <a:spcAft>
                <a:spcPts val="0"/>
              </a:spcAft>
              <a:buSzPts val="1400"/>
              <a:buChar char="■"/>
              <a:defRPr b="0" i="0" sz="1800" u="none" cap="none" strike="noStrike">
                <a:solidFill>
                  <a:schemeClr val="lt1"/>
                </a:solidFill>
                <a:latin typeface="Arial"/>
                <a:ea typeface="Arial"/>
                <a:cs typeface="Arial"/>
                <a:sym typeface="Arial"/>
              </a:defRPr>
            </a:lvl6pPr>
            <a:lvl7pPr indent="-88900" lvl="6" marL="2743200" marR="0" rtl="0" algn="l">
              <a:spcBef>
                <a:spcPts val="0"/>
              </a:spcBef>
              <a:spcAft>
                <a:spcPts val="0"/>
              </a:spcAft>
              <a:buSzPts val="1400"/>
              <a:buChar char="●"/>
              <a:defRPr b="0" i="0" sz="1800" u="none" cap="none" strike="noStrike">
                <a:solidFill>
                  <a:schemeClr val="lt1"/>
                </a:solidFill>
                <a:latin typeface="Arial"/>
                <a:ea typeface="Arial"/>
                <a:cs typeface="Arial"/>
                <a:sym typeface="Arial"/>
              </a:defRPr>
            </a:lvl7pPr>
            <a:lvl8pPr indent="-88900" lvl="7" marL="3200400" marR="0" rtl="0" algn="l">
              <a:spcBef>
                <a:spcPts val="0"/>
              </a:spcBef>
              <a:spcAft>
                <a:spcPts val="0"/>
              </a:spcAft>
              <a:buSzPts val="1400"/>
              <a:buChar char="○"/>
              <a:defRPr b="0" i="0" sz="1800" u="none" cap="none" strike="noStrike">
                <a:solidFill>
                  <a:schemeClr val="lt1"/>
                </a:solidFill>
                <a:latin typeface="Arial"/>
                <a:ea typeface="Arial"/>
                <a:cs typeface="Arial"/>
                <a:sym typeface="Arial"/>
              </a:defRPr>
            </a:lvl8pPr>
            <a:lvl9pPr indent="-88900" lvl="8" marL="3657600" marR="0" rtl="0" algn="l">
              <a:spcBef>
                <a:spcPts val="0"/>
              </a:spcBef>
              <a:spcAft>
                <a:spcPts val="0"/>
              </a:spcAft>
              <a:buSzPts val="1400"/>
              <a:buChar char="■"/>
              <a:defRPr b="0" i="0" sz="1800" u="none" cap="none" strike="noStrike">
                <a:solidFill>
                  <a:schemeClr val="lt1"/>
                </a:solidFill>
                <a:latin typeface="Arial"/>
                <a:ea typeface="Arial"/>
                <a:cs typeface="Arial"/>
                <a:sym typeface="Arial"/>
              </a:defRPr>
            </a:lvl9pPr>
          </a:lstStyle>
          <a:p/>
        </p:txBody>
      </p:sp>
      <p:sp>
        <p:nvSpPr>
          <p:cNvPr id="111" name="Shape 111"/>
          <p:cNvSpPr txBox="1"/>
          <p:nvPr>
            <p:ph idx="11" type="ftr"/>
          </p:nvPr>
        </p:nvSpPr>
        <p:spPr>
          <a:xfrm>
            <a:off x="2831123" y="6312408"/>
            <a:ext cx="3481754" cy="365125"/>
          </a:xfrm>
          <a:prstGeom prst="rect">
            <a:avLst/>
          </a:prstGeom>
          <a:noFill/>
          <a:ln>
            <a:noFill/>
          </a:ln>
        </p:spPr>
        <p:txBody>
          <a:bodyPr anchorCtr="0" anchor="ctr" bIns="91425" lIns="91425" rIns="91425" wrap="square" tIns="91425"/>
          <a:lstStyle>
            <a:lvl1pPr indent="-88900" lvl="0" marL="0" marR="0" rtl="0" algn="ctr">
              <a:spcBef>
                <a:spcPts val="0"/>
              </a:spcBef>
              <a:spcAft>
                <a:spcPts val="0"/>
              </a:spcAft>
              <a:buSzPts val="1400"/>
              <a:buChar char="●"/>
              <a:defRPr b="0" i="0" sz="1200" u="none" cap="none" strike="noStrike">
                <a:solidFill>
                  <a:schemeClr val="lt2"/>
                </a:solidFill>
                <a:latin typeface="Arial"/>
                <a:ea typeface="Arial"/>
                <a:cs typeface="Arial"/>
                <a:sym typeface="Arial"/>
              </a:defRPr>
            </a:lvl1pPr>
            <a:lvl2pPr indent="-88900" lvl="1" marL="457200" marR="0" rtl="0" algn="l">
              <a:spcBef>
                <a:spcPts val="0"/>
              </a:spcBef>
              <a:spcAft>
                <a:spcPts val="0"/>
              </a:spcAft>
              <a:buSzPts val="1400"/>
              <a:buChar char="○"/>
              <a:defRPr b="0" i="0" sz="1800" u="none" cap="none" strike="noStrike">
                <a:solidFill>
                  <a:schemeClr val="lt1"/>
                </a:solidFill>
                <a:latin typeface="Arial"/>
                <a:ea typeface="Arial"/>
                <a:cs typeface="Arial"/>
                <a:sym typeface="Arial"/>
              </a:defRPr>
            </a:lvl2pPr>
            <a:lvl3pPr indent="-88900" lvl="2" marL="914400" marR="0" rtl="0" algn="l">
              <a:spcBef>
                <a:spcPts val="0"/>
              </a:spcBef>
              <a:spcAft>
                <a:spcPts val="0"/>
              </a:spcAft>
              <a:buSzPts val="1400"/>
              <a:buChar char="■"/>
              <a:defRPr b="0" i="0" sz="1800" u="none" cap="none" strike="noStrike">
                <a:solidFill>
                  <a:schemeClr val="lt1"/>
                </a:solidFill>
                <a:latin typeface="Arial"/>
                <a:ea typeface="Arial"/>
                <a:cs typeface="Arial"/>
                <a:sym typeface="Arial"/>
              </a:defRPr>
            </a:lvl3pPr>
            <a:lvl4pPr indent="-88900" lvl="3" marL="1371600" marR="0" rtl="0" algn="l">
              <a:spcBef>
                <a:spcPts val="0"/>
              </a:spcBef>
              <a:spcAft>
                <a:spcPts val="0"/>
              </a:spcAft>
              <a:buSzPts val="1400"/>
              <a:buChar char="●"/>
              <a:defRPr b="0" i="0" sz="1800" u="none" cap="none" strike="noStrike">
                <a:solidFill>
                  <a:schemeClr val="lt1"/>
                </a:solidFill>
                <a:latin typeface="Arial"/>
                <a:ea typeface="Arial"/>
                <a:cs typeface="Arial"/>
                <a:sym typeface="Arial"/>
              </a:defRPr>
            </a:lvl4pPr>
            <a:lvl5pPr indent="-88900" lvl="4" marL="1828800" marR="0" rtl="0" algn="l">
              <a:spcBef>
                <a:spcPts val="0"/>
              </a:spcBef>
              <a:spcAft>
                <a:spcPts val="0"/>
              </a:spcAft>
              <a:buSzPts val="1400"/>
              <a:buChar char="○"/>
              <a:defRPr b="0" i="0" sz="1800" u="none" cap="none" strike="noStrike">
                <a:solidFill>
                  <a:schemeClr val="lt1"/>
                </a:solidFill>
                <a:latin typeface="Arial"/>
                <a:ea typeface="Arial"/>
                <a:cs typeface="Arial"/>
                <a:sym typeface="Arial"/>
              </a:defRPr>
            </a:lvl5pPr>
            <a:lvl6pPr indent="-88900" lvl="5" marL="2286000" marR="0" rtl="0" algn="l">
              <a:spcBef>
                <a:spcPts val="0"/>
              </a:spcBef>
              <a:spcAft>
                <a:spcPts val="0"/>
              </a:spcAft>
              <a:buSzPts val="1400"/>
              <a:buChar char="■"/>
              <a:defRPr b="0" i="0" sz="1800" u="none" cap="none" strike="noStrike">
                <a:solidFill>
                  <a:schemeClr val="lt1"/>
                </a:solidFill>
                <a:latin typeface="Arial"/>
                <a:ea typeface="Arial"/>
                <a:cs typeface="Arial"/>
                <a:sym typeface="Arial"/>
              </a:defRPr>
            </a:lvl6pPr>
            <a:lvl7pPr indent="-88900" lvl="6" marL="2743200" marR="0" rtl="0" algn="l">
              <a:spcBef>
                <a:spcPts val="0"/>
              </a:spcBef>
              <a:spcAft>
                <a:spcPts val="0"/>
              </a:spcAft>
              <a:buSzPts val="1400"/>
              <a:buChar char="●"/>
              <a:defRPr b="0" i="0" sz="1800" u="none" cap="none" strike="noStrike">
                <a:solidFill>
                  <a:schemeClr val="lt1"/>
                </a:solidFill>
                <a:latin typeface="Arial"/>
                <a:ea typeface="Arial"/>
                <a:cs typeface="Arial"/>
                <a:sym typeface="Arial"/>
              </a:defRPr>
            </a:lvl7pPr>
            <a:lvl8pPr indent="-88900" lvl="7" marL="3200400" marR="0" rtl="0" algn="l">
              <a:spcBef>
                <a:spcPts val="0"/>
              </a:spcBef>
              <a:spcAft>
                <a:spcPts val="0"/>
              </a:spcAft>
              <a:buSzPts val="1400"/>
              <a:buChar char="○"/>
              <a:defRPr b="0" i="0" sz="1800" u="none" cap="none" strike="noStrike">
                <a:solidFill>
                  <a:schemeClr val="lt1"/>
                </a:solidFill>
                <a:latin typeface="Arial"/>
                <a:ea typeface="Arial"/>
                <a:cs typeface="Arial"/>
                <a:sym typeface="Arial"/>
              </a:defRPr>
            </a:lvl8pPr>
            <a:lvl9pPr indent="-88900" lvl="8" marL="3657600" marR="0" rtl="0" algn="l">
              <a:spcBef>
                <a:spcPts val="0"/>
              </a:spcBef>
              <a:spcAft>
                <a:spcPts val="0"/>
              </a:spcAft>
              <a:buSzPts val="1400"/>
              <a:buChar char="■"/>
              <a:defRPr b="0" i="0" sz="1800" u="none" cap="none" strike="noStrike">
                <a:solidFill>
                  <a:schemeClr val="lt1"/>
                </a:solidFill>
                <a:latin typeface="Arial"/>
                <a:ea typeface="Arial"/>
                <a:cs typeface="Arial"/>
                <a:sym typeface="Arial"/>
              </a:defRPr>
            </a:lvl9pPr>
          </a:lstStyle>
          <a:p/>
        </p:txBody>
      </p:sp>
      <p:sp>
        <p:nvSpPr>
          <p:cNvPr id="112" name="Shape 112"/>
          <p:cNvSpPr txBox="1"/>
          <p:nvPr>
            <p:ph idx="12" type="sldNum"/>
          </p:nvPr>
        </p:nvSpPr>
        <p:spPr>
          <a:xfrm>
            <a:off x="6553200" y="6312408"/>
            <a:ext cx="2133600" cy="365125"/>
          </a:xfrm>
          <a:prstGeom prst="rect">
            <a:avLst/>
          </a:prstGeom>
          <a:noFill/>
          <a:ln>
            <a:noFill/>
          </a:ln>
        </p:spPr>
        <p:txBody>
          <a:bodyPr anchorCtr="0" anchor="ctr" bIns="91425" lIns="91425" rIns="91425" wrap="square" tIns="91425">
            <a:noAutofit/>
          </a:bodyPr>
          <a:lstStyle/>
          <a:p>
            <a:pPr indent="-88900" lvl="0" marL="0" marR="0" rtl="0" algn="r">
              <a:spcBef>
                <a:spcPts val="0"/>
              </a:spcBef>
              <a:spcAft>
                <a:spcPts val="0"/>
              </a:spcAft>
              <a:buSzPts val="1400"/>
              <a:buChar char="●"/>
            </a:pPr>
            <a:r>
              <a:t/>
            </a:r>
            <a:endParaRPr b="0" i="0" sz="1200" u="none" cap="none" strike="noStrike">
              <a:solidFill>
                <a:schemeClr val="lt2"/>
              </a:solidFill>
              <a:latin typeface="Arial"/>
              <a:ea typeface="Arial"/>
              <a:cs typeface="Arial"/>
              <a:sym typeface="Arial"/>
            </a:endParaRPr>
          </a:p>
          <a:p>
            <a:pPr indent="-88900" lvl="1" marL="457200" marR="0" rtl="0" algn="l">
              <a:spcBef>
                <a:spcPts val="0"/>
              </a:spcBef>
              <a:spcAft>
                <a:spcPts val="0"/>
              </a:spcAft>
              <a:buSzPts val="1400"/>
              <a:buChar char="○"/>
            </a:pPr>
            <a:r>
              <a:t/>
            </a:r>
            <a:endParaRPr b="0" i="0" sz="1800" u="none" cap="none" strike="noStrike">
              <a:solidFill>
                <a:schemeClr val="lt1"/>
              </a:solidFill>
              <a:latin typeface="Arial"/>
              <a:ea typeface="Arial"/>
              <a:cs typeface="Arial"/>
              <a:sym typeface="Arial"/>
            </a:endParaRPr>
          </a:p>
          <a:p>
            <a:pPr indent="-88900" lvl="2" marL="914400" marR="0" rtl="0" algn="l">
              <a:spcBef>
                <a:spcPts val="0"/>
              </a:spcBef>
              <a:spcAft>
                <a:spcPts val="0"/>
              </a:spcAft>
              <a:buSzPts val="1400"/>
              <a:buChar char="■"/>
            </a:pPr>
            <a:r>
              <a:t/>
            </a:r>
            <a:endParaRPr b="0" i="0" sz="1800" u="none" cap="none" strike="noStrike">
              <a:solidFill>
                <a:schemeClr val="lt1"/>
              </a:solidFill>
              <a:latin typeface="Arial"/>
              <a:ea typeface="Arial"/>
              <a:cs typeface="Arial"/>
              <a:sym typeface="Arial"/>
            </a:endParaRPr>
          </a:p>
          <a:p>
            <a:pPr indent="-88900" lvl="3" marL="1371600" marR="0" rtl="0" algn="l">
              <a:spcBef>
                <a:spcPts val="0"/>
              </a:spcBef>
              <a:spcAft>
                <a:spcPts val="0"/>
              </a:spcAft>
              <a:buSzPts val="1400"/>
              <a:buChar char="●"/>
            </a:pPr>
            <a:r>
              <a:t/>
            </a:r>
            <a:endParaRPr b="0" i="0" sz="1800" u="none" cap="none" strike="noStrike">
              <a:solidFill>
                <a:schemeClr val="lt1"/>
              </a:solidFill>
              <a:latin typeface="Arial"/>
              <a:ea typeface="Arial"/>
              <a:cs typeface="Arial"/>
              <a:sym typeface="Arial"/>
            </a:endParaRPr>
          </a:p>
          <a:p>
            <a:pPr indent="-88900" lvl="4" marL="1828800" marR="0" rtl="0" algn="l">
              <a:spcBef>
                <a:spcPts val="0"/>
              </a:spcBef>
              <a:spcAft>
                <a:spcPts val="0"/>
              </a:spcAft>
              <a:buSzPts val="1400"/>
              <a:buChar char="○"/>
            </a:pPr>
            <a:r>
              <a:t/>
            </a:r>
            <a:endParaRPr b="0" i="0" sz="1800" u="none" cap="none" strike="noStrike">
              <a:solidFill>
                <a:schemeClr val="lt1"/>
              </a:solidFill>
              <a:latin typeface="Arial"/>
              <a:ea typeface="Arial"/>
              <a:cs typeface="Arial"/>
              <a:sym typeface="Arial"/>
            </a:endParaRPr>
          </a:p>
          <a:p>
            <a:pPr indent="-88900" lvl="5" marL="2286000" marR="0" rtl="0" algn="l">
              <a:spcBef>
                <a:spcPts val="0"/>
              </a:spcBef>
              <a:spcAft>
                <a:spcPts val="0"/>
              </a:spcAft>
              <a:buSzPts val="1400"/>
              <a:buChar char="■"/>
            </a:pPr>
            <a:r>
              <a:t/>
            </a:r>
            <a:endParaRPr b="0" i="0" sz="1800" u="none" cap="none" strike="noStrike">
              <a:solidFill>
                <a:schemeClr val="lt1"/>
              </a:solidFill>
              <a:latin typeface="Arial"/>
              <a:ea typeface="Arial"/>
              <a:cs typeface="Arial"/>
              <a:sym typeface="Arial"/>
            </a:endParaRPr>
          </a:p>
          <a:p>
            <a:pPr indent="-88900" lvl="6" marL="2743200" marR="0" rtl="0" algn="l">
              <a:spcBef>
                <a:spcPts val="0"/>
              </a:spcBef>
              <a:spcAft>
                <a:spcPts val="0"/>
              </a:spcAft>
              <a:buSzPts val="1400"/>
              <a:buChar char="●"/>
            </a:pPr>
            <a:r>
              <a:t/>
            </a:r>
            <a:endParaRPr b="0" i="0" sz="1800" u="none" cap="none" strike="noStrike">
              <a:solidFill>
                <a:schemeClr val="lt1"/>
              </a:solidFill>
              <a:latin typeface="Arial"/>
              <a:ea typeface="Arial"/>
              <a:cs typeface="Arial"/>
              <a:sym typeface="Arial"/>
            </a:endParaRPr>
          </a:p>
          <a:p>
            <a:pPr indent="-88900" lvl="7" marL="3200400" marR="0" rtl="0" algn="l">
              <a:spcBef>
                <a:spcPts val="0"/>
              </a:spcBef>
              <a:spcAft>
                <a:spcPts val="0"/>
              </a:spcAft>
              <a:buSzPts val="1400"/>
              <a:buChar char="○"/>
            </a:pPr>
            <a:r>
              <a:t/>
            </a:r>
            <a:endParaRPr b="0" i="0" sz="1800" u="none" cap="none" strike="noStrike">
              <a:solidFill>
                <a:schemeClr val="lt1"/>
              </a:solidFill>
              <a:latin typeface="Arial"/>
              <a:ea typeface="Arial"/>
              <a:cs typeface="Arial"/>
              <a:sym typeface="Arial"/>
            </a:endParaRPr>
          </a:p>
          <a:p>
            <a:pPr indent="-88900" lvl="8" marL="3657600" marR="0" rtl="0" algn="l">
              <a:spcBef>
                <a:spcPts val="0"/>
              </a:spcBef>
              <a:spcAft>
                <a:spcPts val="0"/>
              </a:spcAft>
              <a:buSzPts val="1400"/>
              <a:buChar char="■"/>
            </a:pPr>
            <a:r>
              <a:t/>
            </a:r>
            <a:endParaRPr b="0" i="0" sz="1800" u="none" cap="none" strike="noStrike">
              <a:solidFill>
                <a:schemeClr val="lt1"/>
              </a:solidFill>
              <a:latin typeface="Arial"/>
              <a:ea typeface="Arial"/>
              <a:cs typeface="Arial"/>
              <a:sym typeface="Aria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secHead">
  <p:cSld name="Section header">
    <p:bg>
      <p:bgPr>
        <a:gradFill>
          <a:gsLst>
            <a:gs pos="0">
              <a:srgbClr val="FDFDFD"/>
            </a:gs>
            <a:gs pos="100000">
              <a:srgbClr val="9F9F9F"/>
            </a:gs>
          </a:gsLst>
          <a:path path="circle">
            <a:fillToRect b="100%" r="100%"/>
          </a:path>
          <a:tileRect l="-100%" t="-100%"/>
        </a:gradFill>
      </p:bgPr>
    </p:bg>
    <p:spTree>
      <p:nvGrpSpPr>
        <p:cNvPr id="113" name="Shape 113"/>
        <p:cNvGrpSpPr/>
        <p:nvPr/>
      </p:nvGrpSpPr>
      <p:grpSpPr>
        <a:xfrm>
          <a:off x="0" y="0"/>
          <a:ext cx="0" cy="0"/>
          <a:chOff x="0" y="0"/>
          <a:chExt cx="0" cy="0"/>
        </a:xfrm>
      </p:grpSpPr>
      <p:grpSp>
        <p:nvGrpSpPr>
          <p:cNvPr id="114" name="Shape 114"/>
          <p:cNvGrpSpPr/>
          <p:nvPr/>
        </p:nvGrpSpPr>
        <p:grpSpPr>
          <a:xfrm>
            <a:off x="0" y="-30478"/>
            <a:ext cx="9067800" cy="4846320"/>
            <a:chOff x="0" y="-30477"/>
            <a:chExt cx="9067800" cy="4526277"/>
          </a:xfrm>
        </p:grpSpPr>
        <p:cxnSp>
          <p:nvCxnSpPr>
            <p:cNvPr id="115" name="Shape 115"/>
            <p:cNvCxnSpPr/>
            <p:nvPr/>
          </p:nvCxnSpPr>
          <p:spPr>
            <a:xfrm flipH="1" rot="-5400000">
              <a:off x="-271665" y="2166212"/>
              <a:ext cx="4505731" cy="152400"/>
            </a:xfrm>
            <a:prstGeom prst="straightConnector1">
              <a:avLst/>
            </a:prstGeom>
            <a:noFill/>
            <a:ln cap="flat" cmpd="sng" w="9525">
              <a:solidFill>
                <a:schemeClr val="accent1"/>
              </a:solidFill>
              <a:prstDash val="solid"/>
              <a:round/>
              <a:headEnd len="med" w="med" type="none"/>
              <a:tailEnd len="med" w="med" type="none"/>
            </a:ln>
          </p:spPr>
        </p:cxnSp>
        <p:cxnSp>
          <p:nvCxnSpPr>
            <p:cNvPr id="116" name="Shape 116"/>
            <p:cNvCxnSpPr/>
            <p:nvPr/>
          </p:nvCxnSpPr>
          <p:spPr>
            <a:xfrm flipH="1" rot="-5400000">
              <a:off x="-462165" y="2051912"/>
              <a:ext cx="4505731" cy="381000"/>
            </a:xfrm>
            <a:prstGeom prst="straightConnector1">
              <a:avLst/>
            </a:prstGeom>
            <a:noFill/>
            <a:ln cap="flat" cmpd="sng" w="9525">
              <a:solidFill>
                <a:schemeClr val="accent1"/>
              </a:solidFill>
              <a:prstDash val="solid"/>
              <a:round/>
              <a:headEnd len="med" w="med" type="none"/>
              <a:tailEnd len="med" w="med" type="none"/>
            </a:ln>
          </p:spPr>
        </p:cxnSp>
        <p:cxnSp>
          <p:nvCxnSpPr>
            <p:cNvPr id="117" name="Shape 117"/>
            <p:cNvCxnSpPr/>
            <p:nvPr/>
          </p:nvCxnSpPr>
          <p:spPr>
            <a:xfrm rot="5400000">
              <a:off x="-309765" y="2051912"/>
              <a:ext cx="4505731" cy="381000"/>
            </a:xfrm>
            <a:prstGeom prst="straightConnector1">
              <a:avLst/>
            </a:prstGeom>
            <a:noFill/>
            <a:ln cap="flat" cmpd="sng" w="9525">
              <a:solidFill>
                <a:schemeClr val="accent1"/>
              </a:solidFill>
              <a:prstDash val="solid"/>
              <a:round/>
              <a:headEnd len="med" w="med" type="none"/>
              <a:tailEnd len="med" w="med" type="none"/>
            </a:ln>
          </p:spPr>
        </p:cxnSp>
        <p:cxnSp>
          <p:nvCxnSpPr>
            <p:cNvPr id="118" name="Shape 118"/>
            <p:cNvCxnSpPr/>
            <p:nvPr/>
          </p:nvCxnSpPr>
          <p:spPr>
            <a:xfrm rot="5400000">
              <a:off x="-2062365" y="2128112"/>
              <a:ext cx="4505731" cy="228600"/>
            </a:xfrm>
            <a:prstGeom prst="straightConnector1">
              <a:avLst/>
            </a:prstGeom>
            <a:noFill/>
            <a:ln cap="flat" cmpd="sng" w="28575">
              <a:solidFill>
                <a:schemeClr val="accent1">
                  <a:alpha val="57647"/>
                </a:schemeClr>
              </a:solidFill>
              <a:prstDash val="solid"/>
              <a:round/>
              <a:headEnd len="med" w="med" type="none"/>
              <a:tailEnd len="med" w="med" type="none"/>
            </a:ln>
          </p:spPr>
        </p:cxnSp>
        <p:cxnSp>
          <p:nvCxnSpPr>
            <p:cNvPr id="119" name="Shape 119"/>
            <p:cNvCxnSpPr/>
            <p:nvPr/>
          </p:nvCxnSpPr>
          <p:spPr>
            <a:xfrm flipH="1" rot="-5400000">
              <a:off x="-2138565" y="2128112"/>
              <a:ext cx="4505731" cy="228600"/>
            </a:xfrm>
            <a:prstGeom prst="straightConnector1">
              <a:avLst/>
            </a:prstGeom>
            <a:noFill/>
            <a:ln cap="flat" cmpd="sng" w="9525">
              <a:solidFill>
                <a:schemeClr val="accent1"/>
              </a:solidFill>
              <a:prstDash val="solid"/>
              <a:round/>
              <a:headEnd len="med" w="med" type="none"/>
              <a:tailEnd len="med" w="med" type="none"/>
            </a:ln>
          </p:spPr>
        </p:cxnSp>
        <p:cxnSp>
          <p:nvCxnSpPr>
            <p:cNvPr id="120" name="Shape 120"/>
            <p:cNvCxnSpPr/>
            <p:nvPr/>
          </p:nvCxnSpPr>
          <p:spPr>
            <a:xfrm flipH="1" rot="-5400000">
              <a:off x="-195465" y="1785212"/>
              <a:ext cx="4505731" cy="914400"/>
            </a:xfrm>
            <a:prstGeom prst="straightConnector1">
              <a:avLst/>
            </a:prstGeom>
            <a:noFill/>
            <a:ln cap="flat" cmpd="sng" w="28575">
              <a:solidFill>
                <a:schemeClr val="accent1">
                  <a:alpha val="57647"/>
                </a:schemeClr>
              </a:solidFill>
              <a:prstDash val="solid"/>
              <a:round/>
              <a:headEnd len="med" w="med" type="none"/>
              <a:tailEnd len="med" w="med" type="none"/>
            </a:ln>
          </p:spPr>
        </p:cxnSp>
        <p:cxnSp>
          <p:nvCxnSpPr>
            <p:cNvPr id="121" name="Shape 121"/>
            <p:cNvCxnSpPr/>
            <p:nvPr/>
          </p:nvCxnSpPr>
          <p:spPr>
            <a:xfrm flipH="1" rot="-5400000">
              <a:off x="-1643265" y="2013812"/>
              <a:ext cx="4505731" cy="457200"/>
            </a:xfrm>
            <a:prstGeom prst="straightConnector1">
              <a:avLst/>
            </a:prstGeom>
            <a:noFill/>
            <a:ln cap="flat" cmpd="sng" w="9525">
              <a:solidFill>
                <a:schemeClr val="accent1">
                  <a:alpha val="89803"/>
                </a:schemeClr>
              </a:solidFill>
              <a:prstDash val="solid"/>
              <a:round/>
              <a:headEnd len="med" w="med" type="none"/>
              <a:tailEnd len="med" w="med" type="none"/>
            </a:ln>
          </p:spPr>
        </p:cxnSp>
        <p:cxnSp>
          <p:nvCxnSpPr>
            <p:cNvPr id="122" name="Shape 122"/>
            <p:cNvCxnSpPr/>
            <p:nvPr/>
          </p:nvCxnSpPr>
          <p:spPr>
            <a:xfrm rot="5400000">
              <a:off x="-1528964" y="2051912"/>
              <a:ext cx="4505731" cy="381000"/>
            </a:xfrm>
            <a:prstGeom prst="straightConnector1">
              <a:avLst/>
            </a:prstGeom>
            <a:noFill/>
            <a:ln cap="flat" cmpd="sng" w="12700">
              <a:solidFill>
                <a:schemeClr val="accent1"/>
              </a:solidFill>
              <a:prstDash val="solid"/>
              <a:round/>
              <a:headEnd len="med" w="med" type="none"/>
              <a:tailEnd len="med" w="med" type="none"/>
            </a:ln>
          </p:spPr>
        </p:cxnSp>
        <p:cxnSp>
          <p:nvCxnSpPr>
            <p:cNvPr id="123" name="Shape 123"/>
            <p:cNvCxnSpPr/>
            <p:nvPr/>
          </p:nvCxnSpPr>
          <p:spPr>
            <a:xfrm flipH="1" rot="-5400000">
              <a:off x="-957465" y="2013812"/>
              <a:ext cx="4505731" cy="457199"/>
            </a:xfrm>
            <a:prstGeom prst="straightConnector1">
              <a:avLst/>
            </a:prstGeom>
            <a:noFill/>
            <a:ln cap="flat" cmpd="sng" w="38100">
              <a:solidFill>
                <a:schemeClr val="accent1">
                  <a:alpha val="46666"/>
                </a:schemeClr>
              </a:solidFill>
              <a:prstDash val="solid"/>
              <a:round/>
              <a:headEnd len="med" w="med" type="none"/>
              <a:tailEnd len="med" w="med" type="none"/>
            </a:ln>
          </p:spPr>
        </p:cxnSp>
        <p:cxnSp>
          <p:nvCxnSpPr>
            <p:cNvPr id="124" name="Shape 124"/>
            <p:cNvCxnSpPr/>
            <p:nvPr/>
          </p:nvCxnSpPr>
          <p:spPr>
            <a:xfrm flipH="1" rot="-5400000">
              <a:off x="-1948065" y="2090012"/>
              <a:ext cx="4505731" cy="304800"/>
            </a:xfrm>
            <a:prstGeom prst="straightConnector1">
              <a:avLst/>
            </a:prstGeom>
            <a:noFill/>
            <a:ln cap="flat" cmpd="sng" w="9525">
              <a:solidFill>
                <a:schemeClr val="accent1"/>
              </a:solidFill>
              <a:prstDash val="solid"/>
              <a:round/>
              <a:headEnd len="med" w="med" type="none"/>
              <a:tailEnd len="med" w="med" type="none"/>
            </a:ln>
          </p:spPr>
        </p:cxnSp>
        <p:cxnSp>
          <p:nvCxnSpPr>
            <p:cNvPr id="125" name="Shape 125"/>
            <p:cNvCxnSpPr/>
            <p:nvPr/>
          </p:nvCxnSpPr>
          <p:spPr>
            <a:xfrm flipH="1" rot="-5400000">
              <a:off x="-652664" y="2166211"/>
              <a:ext cx="4505731" cy="152401"/>
            </a:xfrm>
            <a:prstGeom prst="straightConnector1">
              <a:avLst/>
            </a:prstGeom>
            <a:noFill/>
            <a:ln cap="flat" cmpd="sng" w="57150">
              <a:solidFill>
                <a:schemeClr val="accent1">
                  <a:alpha val="29803"/>
                </a:schemeClr>
              </a:solidFill>
              <a:prstDash val="solid"/>
              <a:round/>
              <a:headEnd len="med" w="med" type="none"/>
              <a:tailEnd len="med" w="med" type="none"/>
            </a:ln>
          </p:spPr>
        </p:cxnSp>
        <p:cxnSp>
          <p:nvCxnSpPr>
            <p:cNvPr id="126" name="Shape 126"/>
            <p:cNvCxnSpPr/>
            <p:nvPr/>
          </p:nvCxnSpPr>
          <p:spPr>
            <a:xfrm flipH="1" rot="-5400000">
              <a:off x="-1643265" y="2166212"/>
              <a:ext cx="4505731" cy="152400"/>
            </a:xfrm>
            <a:prstGeom prst="straightConnector1">
              <a:avLst/>
            </a:prstGeom>
            <a:noFill/>
            <a:ln cap="flat" cmpd="sng" w="9525">
              <a:solidFill>
                <a:schemeClr val="accent1"/>
              </a:solidFill>
              <a:prstDash val="solid"/>
              <a:round/>
              <a:headEnd len="med" w="med" type="none"/>
              <a:tailEnd len="med" w="med" type="none"/>
            </a:ln>
          </p:spPr>
        </p:cxnSp>
        <p:cxnSp>
          <p:nvCxnSpPr>
            <p:cNvPr id="127" name="Shape 127"/>
            <p:cNvCxnSpPr/>
            <p:nvPr/>
          </p:nvCxnSpPr>
          <p:spPr>
            <a:xfrm flipH="1" rot="-5400000">
              <a:off x="-1790700" y="2019300"/>
              <a:ext cx="4495800" cy="457200"/>
            </a:xfrm>
            <a:prstGeom prst="straightConnector1">
              <a:avLst/>
            </a:prstGeom>
            <a:noFill/>
            <a:ln cap="flat" cmpd="sng" w="15875">
              <a:solidFill>
                <a:schemeClr val="accent1"/>
              </a:solidFill>
              <a:prstDash val="solid"/>
              <a:round/>
              <a:headEnd len="med" w="med" type="none"/>
              <a:tailEnd len="med" w="med" type="none"/>
            </a:ln>
          </p:spPr>
        </p:cxnSp>
        <p:cxnSp>
          <p:nvCxnSpPr>
            <p:cNvPr id="128" name="Shape 128"/>
            <p:cNvCxnSpPr/>
            <p:nvPr/>
          </p:nvCxnSpPr>
          <p:spPr>
            <a:xfrm rot="5400000">
              <a:off x="-555510" y="1535657"/>
              <a:ext cx="4505731" cy="1413510"/>
            </a:xfrm>
            <a:prstGeom prst="straightConnector1">
              <a:avLst/>
            </a:prstGeom>
            <a:noFill/>
            <a:ln cap="flat" cmpd="sng" w="9525">
              <a:solidFill>
                <a:schemeClr val="accent1">
                  <a:alpha val="38823"/>
                </a:schemeClr>
              </a:solidFill>
              <a:prstDash val="solid"/>
              <a:round/>
              <a:headEnd len="med" w="med" type="none"/>
              <a:tailEnd len="med" w="med" type="none"/>
            </a:ln>
          </p:spPr>
        </p:cxnSp>
        <p:cxnSp>
          <p:nvCxnSpPr>
            <p:cNvPr id="129" name="Shape 129"/>
            <p:cNvCxnSpPr/>
            <p:nvPr/>
          </p:nvCxnSpPr>
          <p:spPr>
            <a:xfrm rot="5400000">
              <a:off x="34087" y="2090964"/>
              <a:ext cx="4505731" cy="302895"/>
            </a:xfrm>
            <a:prstGeom prst="straightConnector1">
              <a:avLst/>
            </a:prstGeom>
            <a:noFill/>
            <a:ln cap="flat" cmpd="sng" w="9525">
              <a:solidFill>
                <a:schemeClr val="accent1"/>
              </a:solidFill>
              <a:prstDash val="solid"/>
              <a:round/>
              <a:headEnd len="med" w="med" type="none"/>
              <a:tailEnd len="med" w="med" type="none"/>
            </a:ln>
          </p:spPr>
        </p:cxnSp>
        <p:cxnSp>
          <p:nvCxnSpPr>
            <p:cNvPr id="130" name="Shape 130"/>
            <p:cNvCxnSpPr/>
            <p:nvPr/>
          </p:nvCxnSpPr>
          <p:spPr>
            <a:xfrm rot="5400000">
              <a:off x="261735" y="2090012"/>
              <a:ext cx="4505731" cy="304800"/>
            </a:xfrm>
            <a:prstGeom prst="straightConnector1">
              <a:avLst/>
            </a:prstGeom>
            <a:noFill/>
            <a:ln cap="flat" cmpd="sng" w="9525">
              <a:solidFill>
                <a:schemeClr val="accent1"/>
              </a:solidFill>
              <a:prstDash val="solid"/>
              <a:round/>
              <a:headEnd len="med" w="med" type="none"/>
              <a:tailEnd len="med" w="med" type="none"/>
            </a:ln>
          </p:spPr>
        </p:cxnSp>
        <p:cxnSp>
          <p:nvCxnSpPr>
            <p:cNvPr id="131" name="Shape 131"/>
            <p:cNvCxnSpPr/>
            <p:nvPr/>
          </p:nvCxnSpPr>
          <p:spPr>
            <a:xfrm rot="5400000">
              <a:off x="-679335" y="2040482"/>
              <a:ext cx="4505731" cy="403860"/>
            </a:xfrm>
            <a:prstGeom prst="straightConnector1">
              <a:avLst/>
            </a:prstGeom>
            <a:noFill/>
            <a:ln cap="flat" cmpd="sng" w="12700">
              <a:solidFill>
                <a:schemeClr val="accent1"/>
              </a:solidFill>
              <a:prstDash val="solid"/>
              <a:round/>
              <a:headEnd len="med" w="med" type="none"/>
              <a:tailEnd len="med" w="med" type="none"/>
            </a:ln>
          </p:spPr>
        </p:cxnSp>
        <p:cxnSp>
          <p:nvCxnSpPr>
            <p:cNvPr id="132" name="Shape 132"/>
            <p:cNvCxnSpPr/>
            <p:nvPr/>
          </p:nvCxnSpPr>
          <p:spPr>
            <a:xfrm flipH="1" rot="-5400000">
              <a:off x="-1467052" y="2066200"/>
              <a:ext cx="4505731" cy="352425"/>
            </a:xfrm>
            <a:prstGeom prst="straightConnector1">
              <a:avLst/>
            </a:prstGeom>
            <a:noFill/>
            <a:ln cap="flat" cmpd="sng" w="15875">
              <a:solidFill>
                <a:schemeClr val="accent1"/>
              </a:solidFill>
              <a:prstDash val="solid"/>
              <a:round/>
              <a:headEnd len="med" w="med" type="none"/>
              <a:tailEnd len="med" w="med" type="none"/>
            </a:ln>
          </p:spPr>
        </p:cxnSp>
        <p:cxnSp>
          <p:nvCxnSpPr>
            <p:cNvPr id="133" name="Shape 133"/>
            <p:cNvCxnSpPr/>
            <p:nvPr/>
          </p:nvCxnSpPr>
          <p:spPr>
            <a:xfrm flipH="1" rot="-5400000">
              <a:off x="-778395" y="2139542"/>
              <a:ext cx="4505731" cy="205740"/>
            </a:xfrm>
            <a:prstGeom prst="straightConnector1">
              <a:avLst/>
            </a:prstGeom>
            <a:noFill/>
            <a:ln cap="flat" cmpd="sng" w="9525">
              <a:solidFill>
                <a:schemeClr val="accent1"/>
              </a:solidFill>
              <a:prstDash val="solid"/>
              <a:round/>
              <a:headEnd len="med" w="med" type="none"/>
              <a:tailEnd len="med" w="med" type="none"/>
            </a:ln>
          </p:spPr>
        </p:cxnSp>
        <p:cxnSp>
          <p:nvCxnSpPr>
            <p:cNvPr id="134" name="Shape 134"/>
            <p:cNvCxnSpPr/>
            <p:nvPr/>
          </p:nvCxnSpPr>
          <p:spPr>
            <a:xfrm flipH="1" rot="-5400000">
              <a:off x="-1186065" y="2166212"/>
              <a:ext cx="4505731" cy="152400"/>
            </a:xfrm>
            <a:prstGeom prst="straightConnector1">
              <a:avLst/>
            </a:prstGeom>
            <a:noFill/>
            <a:ln cap="flat" cmpd="sng" w="9525">
              <a:solidFill>
                <a:schemeClr val="accent1"/>
              </a:solidFill>
              <a:prstDash val="solid"/>
              <a:round/>
              <a:headEnd len="med" w="med" type="none"/>
              <a:tailEnd len="med" w="med" type="none"/>
            </a:ln>
          </p:spPr>
        </p:cxnSp>
        <p:cxnSp>
          <p:nvCxnSpPr>
            <p:cNvPr id="135" name="Shape 135"/>
            <p:cNvCxnSpPr/>
            <p:nvPr/>
          </p:nvCxnSpPr>
          <p:spPr>
            <a:xfrm flipH="1" rot="-5400000">
              <a:off x="-957465" y="2166212"/>
              <a:ext cx="4505731" cy="152400"/>
            </a:xfrm>
            <a:prstGeom prst="straightConnector1">
              <a:avLst/>
            </a:prstGeom>
            <a:noFill/>
            <a:ln cap="flat" cmpd="sng" w="9525">
              <a:solidFill>
                <a:schemeClr val="accent1"/>
              </a:solidFill>
              <a:prstDash val="solid"/>
              <a:round/>
              <a:headEnd len="med" w="med" type="none"/>
              <a:tailEnd len="med" w="med" type="none"/>
            </a:ln>
          </p:spPr>
        </p:cxnSp>
        <p:cxnSp>
          <p:nvCxnSpPr>
            <p:cNvPr id="136" name="Shape 136"/>
            <p:cNvCxnSpPr/>
            <p:nvPr/>
          </p:nvCxnSpPr>
          <p:spPr>
            <a:xfrm flipH="1" rot="-5400000">
              <a:off x="2242935" y="2166212"/>
              <a:ext cx="4505731" cy="152400"/>
            </a:xfrm>
            <a:prstGeom prst="straightConnector1">
              <a:avLst/>
            </a:prstGeom>
            <a:noFill/>
            <a:ln cap="flat" cmpd="sng" w="9525">
              <a:solidFill>
                <a:schemeClr val="accent1"/>
              </a:solidFill>
              <a:prstDash val="solid"/>
              <a:round/>
              <a:headEnd len="med" w="med" type="none"/>
              <a:tailEnd len="med" w="med" type="none"/>
            </a:ln>
          </p:spPr>
        </p:cxnSp>
        <p:cxnSp>
          <p:nvCxnSpPr>
            <p:cNvPr id="137" name="Shape 137"/>
            <p:cNvCxnSpPr/>
            <p:nvPr/>
          </p:nvCxnSpPr>
          <p:spPr>
            <a:xfrm flipH="1" rot="-5400000">
              <a:off x="2052435" y="2051912"/>
              <a:ext cx="4505731" cy="381000"/>
            </a:xfrm>
            <a:prstGeom prst="straightConnector1">
              <a:avLst/>
            </a:prstGeom>
            <a:noFill/>
            <a:ln cap="flat" cmpd="sng" w="9525">
              <a:solidFill>
                <a:schemeClr val="accent1"/>
              </a:solidFill>
              <a:prstDash val="solid"/>
              <a:round/>
              <a:headEnd len="med" w="med" type="none"/>
              <a:tailEnd len="med" w="med" type="none"/>
            </a:ln>
          </p:spPr>
        </p:cxnSp>
        <p:cxnSp>
          <p:nvCxnSpPr>
            <p:cNvPr id="138" name="Shape 138"/>
            <p:cNvCxnSpPr/>
            <p:nvPr/>
          </p:nvCxnSpPr>
          <p:spPr>
            <a:xfrm rot="5400000">
              <a:off x="2204835" y="2051912"/>
              <a:ext cx="4505731" cy="381000"/>
            </a:xfrm>
            <a:prstGeom prst="straightConnector1">
              <a:avLst/>
            </a:prstGeom>
            <a:noFill/>
            <a:ln cap="flat" cmpd="sng" w="47625">
              <a:solidFill>
                <a:schemeClr val="accent1">
                  <a:alpha val="62745"/>
                </a:schemeClr>
              </a:solidFill>
              <a:prstDash val="solid"/>
              <a:round/>
              <a:headEnd len="med" w="med" type="none"/>
              <a:tailEnd len="med" w="med" type="none"/>
            </a:ln>
          </p:spPr>
        </p:cxnSp>
        <p:cxnSp>
          <p:nvCxnSpPr>
            <p:cNvPr id="139" name="Shape 139"/>
            <p:cNvCxnSpPr/>
            <p:nvPr/>
          </p:nvCxnSpPr>
          <p:spPr>
            <a:xfrm rot="5400000">
              <a:off x="452235" y="2128112"/>
              <a:ext cx="4505731" cy="228600"/>
            </a:xfrm>
            <a:prstGeom prst="straightConnector1">
              <a:avLst/>
            </a:prstGeom>
            <a:noFill/>
            <a:ln cap="flat" cmpd="sng" w="28575">
              <a:solidFill>
                <a:schemeClr val="accent1">
                  <a:alpha val="57647"/>
                </a:schemeClr>
              </a:solidFill>
              <a:prstDash val="solid"/>
              <a:round/>
              <a:headEnd len="med" w="med" type="none"/>
              <a:tailEnd len="med" w="med" type="none"/>
            </a:ln>
          </p:spPr>
        </p:cxnSp>
        <p:cxnSp>
          <p:nvCxnSpPr>
            <p:cNvPr id="140" name="Shape 140"/>
            <p:cNvCxnSpPr/>
            <p:nvPr/>
          </p:nvCxnSpPr>
          <p:spPr>
            <a:xfrm flipH="1" rot="-5400000">
              <a:off x="376035" y="2128112"/>
              <a:ext cx="4505731" cy="228600"/>
            </a:xfrm>
            <a:prstGeom prst="straightConnector1">
              <a:avLst/>
            </a:prstGeom>
            <a:noFill/>
            <a:ln cap="flat" cmpd="sng" w="9525">
              <a:solidFill>
                <a:schemeClr val="accent1"/>
              </a:solidFill>
              <a:prstDash val="solid"/>
              <a:round/>
              <a:headEnd len="med" w="med" type="none"/>
              <a:tailEnd len="med" w="med" type="none"/>
            </a:ln>
          </p:spPr>
        </p:cxnSp>
        <p:cxnSp>
          <p:nvCxnSpPr>
            <p:cNvPr id="141" name="Shape 141"/>
            <p:cNvCxnSpPr/>
            <p:nvPr/>
          </p:nvCxnSpPr>
          <p:spPr>
            <a:xfrm rot="5400000">
              <a:off x="1023735" y="2242139"/>
              <a:ext cx="4505731" cy="1588"/>
            </a:xfrm>
            <a:prstGeom prst="straightConnector1">
              <a:avLst/>
            </a:prstGeom>
            <a:noFill/>
            <a:ln cap="flat" cmpd="sng" w="28575">
              <a:solidFill>
                <a:schemeClr val="accent1">
                  <a:alpha val="57647"/>
                </a:schemeClr>
              </a:solidFill>
              <a:prstDash val="solid"/>
              <a:round/>
              <a:headEnd len="med" w="med" type="none"/>
              <a:tailEnd len="med" w="med" type="none"/>
            </a:ln>
          </p:spPr>
        </p:cxnSp>
        <p:cxnSp>
          <p:nvCxnSpPr>
            <p:cNvPr id="142" name="Shape 142"/>
            <p:cNvCxnSpPr/>
            <p:nvPr/>
          </p:nvCxnSpPr>
          <p:spPr>
            <a:xfrm flipH="1" rot="-5400000">
              <a:off x="871335" y="2013812"/>
              <a:ext cx="4505731" cy="457200"/>
            </a:xfrm>
            <a:prstGeom prst="straightConnector1">
              <a:avLst/>
            </a:prstGeom>
            <a:noFill/>
            <a:ln cap="flat" cmpd="sng" w="47625">
              <a:solidFill>
                <a:schemeClr val="accent1">
                  <a:alpha val="62745"/>
                </a:schemeClr>
              </a:solidFill>
              <a:prstDash val="solid"/>
              <a:round/>
              <a:headEnd len="med" w="med" type="none"/>
              <a:tailEnd len="med" w="med" type="none"/>
            </a:ln>
          </p:spPr>
        </p:cxnSp>
        <p:cxnSp>
          <p:nvCxnSpPr>
            <p:cNvPr id="143" name="Shape 143"/>
            <p:cNvCxnSpPr/>
            <p:nvPr/>
          </p:nvCxnSpPr>
          <p:spPr>
            <a:xfrm rot="5400000">
              <a:off x="985636" y="2051912"/>
              <a:ext cx="4505731" cy="381000"/>
            </a:xfrm>
            <a:prstGeom prst="straightConnector1">
              <a:avLst/>
            </a:prstGeom>
            <a:noFill/>
            <a:ln cap="flat" cmpd="sng" w="12700">
              <a:solidFill>
                <a:schemeClr val="accent1"/>
              </a:solidFill>
              <a:prstDash val="solid"/>
              <a:round/>
              <a:headEnd len="med" w="med" type="none"/>
              <a:tailEnd len="med" w="med" type="none"/>
            </a:ln>
          </p:spPr>
        </p:cxnSp>
        <p:cxnSp>
          <p:nvCxnSpPr>
            <p:cNvPr id="144" name="Shape 144"/>
            <p:cNvCxnSpPr/>
            <p:nvPr/>
          </p:nvCxnSpPr>
          <p:spPr>
            <a:xfrm flipH="1" rot="-5400000">
              <a:off x="1557135" y="2013812"/>
              <a:ext cx="4505731" cy="457199"/>
            </a:xfrm>
            <a:prstGeom prst="straightConnector1">
              <a:avLst/>
            </a:prstGeom>
            <a:noFill/>
            <a:ln cap="flat" cmpd="sng" w="38100">
              <a:solidFill>
                <a:schemeClr val="accent1">
                  <a:alpha val="46666"/>
                </a:schemeClr>
              </a:solidFill>
              <a:prstDash val="solid"/>
              <a:round/>
              <a:headEnd len="med" w="med" type="none"/>
              <a:tailEnd len="med" w="med" type="none"/>
            </a:ln>
          </p:spPr>
        </p:cxnSp>
        <p:cxnSp>
          <p:nvCxnSpPr>
            <p:cNvPr id="145" name="Shape 145"/>
            <p:cNvCxnSpPr/>
            <p:nvPr/>
          </p:nvCxnSpPr>
          <p:spPr>
            <a:xfrm flipH="1" rot="-5400000">
              <a:off x="566535" y="2090012"/>
              <a:ext cx="4505731" cy="304800"/>
            </a:xfrm>
            <a:prstGeom prst="straightConnector1">
              <a:avLst/>
            </a:prstGeom>
            <a:noFill/>
            <a:ln cap="flat" cmpd="sng" w="9525">
              <a:solidFill>
                <a:schemeClr val="accent1"/>
              </a:solidFill>
              <a:prstDash val="solid"/>
              <a:round/>
              <a:headEnd len="med" w="med" type="none"/>
              <a:tailEnd len="med" w="med" type="none"/>
            </a:ln>
          </p:spPr>
        </p:cxnSp>
        <p:cxnSp>
          <p:nvCxnSpPr>
            <p:cNvPr id="146" name="Shape 146"/>
            <p:cNvCxnSpPr/>
            <p:nvPr/>
          </p:nvCxnSpPr>
          <p:spPr>
            <a:xfrm flipH="1" rot="-5400000">
              <a:off x="1861936" y="2166211"/>
              <a:ext cx="4505731" cy="152401"/>
            </a:xfrm>
            <a:prstGeom prst="straightConnector1">
              <a:avLst/>
            </a:prstGeom>
            <a:noFill/>
            <a:ln cap="flat" cmpd="sng" w="9525">
              <a:solidFill>
                <a:schemeClr val="accent1"/>
              </a:solidFill>
              <a:prstDash val="solid"/>
              <a:round/>
              <a:headEnd len="med" w="med" type="none"/>
              <a:tailEnd len="med" w="med" type="none"/>
            </a:ln>
          </p:spPr>
        </p:cxnSp>
        <p:cxnSp>
          <p:nvCxnSpPr>
            <p:cNvPr id="147" name="Shape 147"/>
            <p:cNvCxnSpPr/>
            <p:nvPr/>
          </p:nvCxnSpPr>
          <p:spPr>
            <a:xfrm flipH="1" rot="-5400000">
              <a:off x="871335" y="2166212"/>
              <a:ext cx="4505731" cy="152400"/>
            </a:xfrm>
            <a:prstGeom prst="straightConnector1">
              <a:avLst/>
            </a:prstGeom>
            <a:noFill/>
            <a:ln cap="flat" cmpd="sng" w="9525">
              <a:solidFill>
                <a:schemeClr val="accent1"/>
              </a:solidFill>
              <a:prstDash val="solid"/>
              <a:round/>
              <a:headEnd len="med" w="med" type="none"/>
              <a:tailEnd len="med" w="med" type="none"/>
            </a:ln>
          </p:spPr>
        </p:cxnSp>
        <p:cxnSp>
          <p:nvCxnSpPr>
            <p:cNvPr id="148" name="Shape 148"/>
            <p:cNvCxnSpPr/>
            <p:nvPr/>
          </p:nvCxnSpPr>
          <p:spPr>
            <a:xfrm rot="5400000">
              <a:off x="147435" y="2128112"/>
              <a:ext cx="4505731" cy="228600"/>
            </a:xfrm>
            <a:prstGeom prst="straightConnector1">
              <a:avLst/>
            </a:prstGeom>
            <a:noFill/>
            <a:ln cap="flat" cmpd="sng" w="15875">
              <a:solidFill>
                <a:schemeClr val="accent1"/>
              </a:solidFill>
              <a:prstDash val="solid"/>
              <a:round/>
              <a:headEnd len="med" w="med" type="none"/>
              <a:tailEnd len="med" w="med" type="none"/>
            </a:ln>
          </p:spPr>
        </p:cxnSp>
        <p:cxnSp>
          <p:nvCxnSpPr>
            <p:cNvPr id="149" name="Shape 149"/>
            <p:cNvCxnSpPr/>
            <p:nvPr/>
          </p:nvCxnSpPr>
          <p:spPr>
            <a:xfrm rot="5400000">
              <a:off x="1959090" y="1535657"/>
              <a:ext cx="4505731" cy="1413510"/>
            </a:xfrm>
            <a:prstGeom prst="straightConnector1">
              <a:avLst/>
            </a:prstGeom>
            <a:noFill/>
            <a:ln cap="flat" cmpd="sng" w="9525">
              <a:solidFill>
                <a:schemeClr val="accent1">
                  <a:alpha val="38823"/>
                </a:schemeClr>
              </a:solidFill>
              <a:prstDash val="solid"/>
              <a:round/>
              <a:headEnd len="med" w="med" type="none"/>
              <a:tailEnd len="med" w="med" type="none"/>
            </a:ln>
          </p:spPr>
        </p:cxnSp>
        <p:cxnSp>
          <p:nvCxnSpPr>
            <p:cNvPr id="150" name="Shape 150"/>
            <p:cNvCxnSpPr/>
            <p:nvPr/>
          </p:nvCxnSpPr>
          <p:spPr>
            <a:xfrm rot="5400000">
              <a:off x="2548687" y="2090964"/>
              <a:ext cx="4505731" cy="302895"/>
            </a:xfrm>
            <a:prstGeom prst="straightConnector1">
              <a:avLst/>
            </a:prstGeom>
            <a:noFill/>
            <a:ln cap="flat" cmpd="sng" w="9525">
              <a:solidFill>
                <a:schemeClr val="accent1"/>
              </a:solidFill>
              <a:prstDash val="solid"/>
              <a:round/>
              <a:headEnd len="med" w="med" type="none"/>
              <a:tailEnd len="med" w="med" type="none"/>
            </a:ln>
          </p:spPr>
        </p:cxnSp>
        <p:cxnSp>
          <p:nvCxnSpPr>
            <p:cNvPr id="151" name="Shape 151"/>
            <p:cNvCxnSpPr/>
            <p:nvPr/>
          </p:nvCxnSpPr>
          <p:spPr>
            <a:xfrm rot="5400000">
              <a:off x="2776335" y="2166212"/>
              <a:ext cx="4505731" cy="152400"/>
            </a:xfrm>
            <a:prstGeom prst="straightConnector1">
              <a:avLst/>
            </a:prstGeom>
            <a:noFill/>
            <a:ln cap="flat" cmpd="sng" w="9525">
              <a:solidFill>
                <a:schemeClr val="accent1"/>
              </a:solidFill>
              <a:prstDash val="solid"/>
              <a:round/>
              <a:headEnd len="med" w="med" type="none"/>
              <a:tailEnd len="med" w="med" type="none"/>
            </a:ln>
          </p:spPr>
        </p:cxnSp>
        <p:cxnSp>
          <p:nvCxnSpPr>
            <p:cNvPr id="152" name="Shape 152"/>
            <p:cNvCxnSpPr/>
            <p:nvPr/>
          </p:nvCxnSpPr>
          <p:spPr>
            <a:xfrm rot="5400000">
              <a:off x="1835265" y="2040482"/>
              <a:ext cx="4505731" cy="403860"/>
            </a:xfrm>
            <a:prstGeom prst="straightConnector1">
              <a:avLst/>
            </a:prstGeom>
            <a:noFill/>
            <a:ln cap="flat" cmpd="sng" w="12700">
              <a:solidFill>
                <a:schemeClr val="accent1"/>
              </a:solidFill>
              <a:prstDash val="solid"/>
              <a:round/>
              <a:headEnd len="med" w="med" type="none"/>
              <a:tailEnd len="med" w="med" type="none"/>
            </a:ln>
          </p:spPr>
        </p:cxnSp>
        <p:cxnSp>
          <p:nvCxnSpPr>
            <p:cNvPr id="153" name="Shape 153"/>
            <p:cNvCxnSpPr/>
            <p:nvPr/>
          </p:nvCxnSpPr>
          <p:spPr>
            <a:xfrm flipH="1" rot="-5400000">
              <a:off x="1047548" y="2066200"/>
              <a:ext cx="4505731" cy="352425"/>
            </a:xfrm>
            <a:prstGeom prst="straightConnector1">
              <a:avLst/>
            </a:prstGeom>
            <a:noFill/>
            <a:ln cap="flat" cmpd="sng" w="15875">
              <a:solidFill>
                <a:schemeClr val="accent1"/>
              </a:solidFill>
              <a:prstDash val="solid"/>
              <a:round/>
              <a:headEnd len="med" w="med" type="none"/>
              <a:tailEnd len="med" w="med" type="none"/>
            </a:ln>
          </p:spPr>
        </p:cxnSp>
        <p:cxnSp>
          <p:nvCxnSpPr>
            <p:cNvPr id="154" name="Shape 154"/>
            <p:cNvCxnSpPr/>
            <p:nvPr/>
          </p:nvCxnSpPr>
          <p:spPr>
            <a:xfrm flipH="1" rot="-5400000">
              <a:off x="1736205" y="2139542"/>
              <a:ext cx="4505731" cy="205740"/>
            </a:xfrm>
            <a:prstGeom prst="straightConnector1">
              <a:avLst/>
            </a:prstGeom>
            <a:noFill/>
            <a:ln cap="flat" cmpd="sng" w="9525">
              <a:solidFill>
                <a:schemeClr val="accent1"/>
              </a:solidFill>
              <a:prstDash val="solid"/>
              <a:round/>
              <a:headEnd len="med" w="med" type="none"/>
              <a:tailEnd len="med" w="med" type="none"/>
            </a:ln>
          </p:spPr>
        </p:cxnSp>
        <p:cxnSp>
          <p:nvCxnSpPr>
            <p:cNvPr id="155" name="Shape 155"/>
            <p:cNvCxnSpPr/>
            <p:nvPr/>
          </p:nvCxnSpPr>
          <p:spPr>
            <a:xfrm flipH="1" rot="-5400000">
              <a:off x="1328535" y="2166212"/>
              <a:ext cx="4505731" cy="152400"/>
            </a:xfrm>
            <a:prstGeom prst="straightConnector1">
              <a:avLst/>
            </a:prstGeom>
            <a:noFill/>
            <a:ln cap="flat" cmpd="sng" w="9525">
              <a:solidFill>
                <a:schemeClr val="accent1"/>
              </a:solidFill>
              <a:prstDash val="solid"/>
              <a:round/>
              <a:headEnd len="med" w="med" type="none"/>
              <a:tailEnd len="med" w="med" type="none"/>
            </a:ln>
          </p:spPr>
        </p:cxnSp>
        <p:cxnSp>
          <p:nvCxnSpPr>
            <p:cNvPr id="156" name="Shape 156"/>
            <p:cNvCxnSpPr/>
            <p:nvPr/>
          </p:nvCxnSpPr>
          <p:spPr>
            <a:xfrm flipH="1" rot="-5400000">
              <a:off x="1557135" y="2166212"/>
              <a:ext cx="4505731" cy="152400"/>
            </a:xfrm>
            <a:prstGeom prst="straightConnector1">
              <a:avLst/>
            </a:prstGeom>
            <a:noFill/>
            <a:ln cap="flat" cmpd="sng" w="9525">
              <a:solidFill>
                <a:schemeClr val="accent1"/>
              </a:solidFill>
              <a:prstDash val="solid"/>
              <a:round/>
              <a:headEnd len="med" w="med" type="none"/>
              <a:tailEnd len="med" w="med" type="none"/>
            </a:ln>
          </p:spPr>
        </p:cxnSp>
        <p:cxnSp>
          <p:nvCxnSpPr>
            <p:cNvPr id="157" name="Shape 157"/>
            <p:cNvCxnSpPr/>
            <p:nvPr/>
          </p:nvCxnSpPr>
          <p:spPr>
            <a:xfrm flipH="1" rot="-5400000">
              <a:off x="3919335" y="2166212"/>
              <a:ext cx="4505731" cy="152400"/>
            </a:xfrm>
            <a:prstGeom prst="straightConnector1">
              <a:avLst/>
            </a:prstGeom>
            <a:noFill/>
            <a:ln cap="flat" cmpd="sng" w="57150">
              <a:solidFill>
                <a:schemeClr val="accent1">
                  <a:alpha val="29803"/>
                </a:schemeClr>
              </a:solidFill>
              <a:prstDash val="solid"/>
              <a:round/>
              <a:headEnd len="med" w="med" type="none"/>
              <a:tailEnd len="med" w="med" type="none"/>
            </a:ln>
          </p:spPr>
        </p:cxnSp>
        <p:cxnSp>
          <p:nvCxnSpPr>
            <p:cNvPr id="158" name="Shape 158"/>
            <p:cNvCxnSpPr/>
            <p:nvPr/>
          </p:nvCxnSpPr>
          <p:spPr>
            <a:xfrm flipH="1" rot="-5400000">
              <a:off x="3271636" y="2051912"/>
              <a:ext cx="4505731" cy="381000"/>
            </a:xfrm>
            <a:prstGeom prst="straightConnector1">
              <a:avLst/>
            </a:prstGeom>
            <a:noFill/>
            <a:ln cap="flat" cmpd="sng" w="9525">
              <a:solidFill>
                <a:schemeClr val="accent1"/>
              </a:solidFill>
              <a:prstDash val="solid"/>
              <a:round/>
              <a:headEnd len="med" w="med" type="none"/>
              <a:tailEnd len="med" w="med" type="none"/>
            </a:ln>
          </p:spPr>
        </p:cxnSp>
        <p:cxnSp>
          <p:nvCxnSpPr>
            <p:cNvPr id="159" name="Shape 159"/>
            <p:cNvCxnSpPr/>
            <p:nvPr/>
          </p:nvCxnSpPr>
          <p:spPr>
            <a:xfrm rot="5400000">
              <a:off x="3881235" y="2051912"/>
              <a:ext cx="4505731" cy="381000"/>
            </a:xfrm>
            <a:prstGeom prst="straightConnector1">
              <a:avLst/>
            </a:prstGeom>
            <a:noFill/>
            <a:ln cap="flat" cmpd="sng" w="9525">
              <a:solidFill>
                <a:schemeClr val="accent1"/>
              </a:solidFill>
              <a:prstDash val="solid"/>
              <a:round/>
              <a:headEnd len="med" w="med" type="none"/>
              <a:tailEnd len="med" w="med" type="none"/>
            </a:ln>
          </p:spPr>
        </p:cxnSp>
        <p:cxnSp>
          <p:nvCxnSpPr>
            <p:cNvPr id="160" name="Shape 160"/>
            <p:cNvCxnSpPr/>
            <p:nvPr/>
          </p:nvCxnSpPr>
          <p:spPr>
            <a:xfrm rot="5400000">
              <a:off x="3004936" y="2090012"/>
              <a:ext cx="4505730" cy="304800"/>
            </a:xfrm>
            <a:prstGeom prst="straightConnector1">
              <a:avLst/>
            </a:prstGeom>
            <a:noFill/>
            <a:ln cap="flat" cmpd="sng" w="28575">
              <a:solidFill>
                <a:schemeClr val="accent1">
                  <a:alpha val="57647"/>
                </a:schemeClr>
              </a:solidFill>
              <a:prstDash val="solid"/>
              <a:round/>
              <a:headEnd len="med" w="med" type="none"/>
              <a:tailEnd len="med" w="med" type="none"/>
            </a:ln>
          </p:spPr>
        </p:cxnSp>
        <p:cxnSp>
          <p:nvCxnSpPr>
            <p:cNvPr id="161" name="Shape 161"/>
            <p:cNvCxnSpPr/>
            <p:nvPr/>
          </p:nvCxnSpPr>
          <p:spPr>
            <a:xfrm flipH="1" rot="-5400000">
              <a:off x="2242935" y="2013813"/>
              <a:ext cx="4505731" cy="457199"/>
            </a:xfrm>
            <a:prstGeom prst="straightConnector1">
              <a:avLst/>
            </a:prstGeom>
            <a:noFill/>
            <a:ln cap="flat" cmpd="sng" w="38100">
              <a:solidFill>
                <a:schemeClr val="accent1">
                  <a:alpha val="46666"/>
                </a:schemeClr>
              </a:solidFill>
              <a:prstDash val="solid"/>
              <a:round/>
              <a:headEnd len="med" w="med" type="none"/>
              <a:tailEnd len="med" w="med" type="none"/>
            </a:ln>
          </p:spPr>
        </p:cxnSp>
        <p:cxnSp>
          <p:nvCxnSpPr>
            <p:cNvPr id="162" name="Shape 162"/>
            <p:cNvCxnSpPr/>
            <p:nvPr/>
          </p:nvCxnSpPr>
          <p:spPr>
            <a:xfrm flipH="1" rot="-5400000">
              <a:off x="3538336" y="2166212"/>
              <a:ext cx="4505731" cy="152401"/>
            </a:xfrm>
            <a:prstGeom prst="straightConnector1">
              <a:avLst/>
            </a:prstGeom>
            <a:noFill/>
            <a:ln cap="flat" cmpd="sng" w="9525">
              <a:solidFill>
                <a:schemeClr val="accent1"/>
              </a:solidFill>
              <a:prstDash val="solid"/>
              <a:round/>
              <a:headEnd len="med" w="med" type="none"/>
              <a:tailEnd len="med" w="med" type="none"/>
            </a:ln>
          </p:spPr>
        </p:cxnSp>
        <p:cxnSp>
          <p:nvCxnSpPr>
            <p:cNvPr id="163" name="Shape 163"/>
            <p:cNvCxnSpPr/>
            <p:nvPr/>
          </p:nvCxnSpPr>
          <p:spPr>
            <a:xfrm rot="5400000">
              <a:off x="3822180" y="1535657"/>
              <a:ext cx="4505731" cy="1413510"/>
            </a:xfrm>
            <a:prstGeom prst="straightConnector1">
              <a:avLst/>
            </a:prstGeom>
            <a:noFill/>
            <a:ln cap="flat" cmpd="sng" w="9525">
              <a:solidFill>
                <a:schemeClr val="accent1">
                  <a:alpha val="55686"/>
                </a:schemeClr>
              </a:solidFill>
              <a:prstDash val="solid"/>
              <a:round/>
              <a:headEnd len="med" w="med" type="none"/>
              <a:tailEnd len="med" w="med" type="none"/>
            </a:ln>
          </p:spPr>
        </p:cxnSp>
        <p:cxnSp>
          <p:nvCxnSpPr>
            <p:cNvPr id="164" name="Shape 164"/>
            <p:cNvCxnSpPr/>
            <p:nvPr/>
          </p:nvCxnSpPr>
          <p:spPr>
            <a:xfrm rot="5400000">
              <a:off x="4225087" y="2090965"/>
              <a:ext cx="4505731" cy="302895"/>
            </a:xfrm>
            <a:prstGeom prst="straightConnector1">
              <a:avLst/>
            </a:prstGeom>
            <a:noFill/>
            <a:ln cap="flat" cmpd="sng" w="9525">
              <a:solidFill>
                <a:schemeClr val="accent1"/>
              </a:solidFill>
              <a:prstDash val="solid"/>
              <a:round/>
              <a:headEnd len="med" w="med" type="none"/>
              <a:tailEnd len="med" w="med" type="none"/>
            </a:ln>
          </p:spPr>
        </p:cxnSp>
        <p:cxnSp>
          <p:nvCxnSpPr>
            <p:cNvPr id="165" name="Shape 165"/>
            <p:cNvCxnSpPr/>
            <p:nvPr/>
          </p:nvCxnSpPr>
          <p:spPr>
            <a:xfrm rot="5400000">
              <a:off x="4071735" y="2090012"/>
              <a:ext cx="4505731" cy="304800"/>
            </a:xfrm>
            <a:prstGeom prst="straightConnector1">
              <a:avLst/>
            </a:prstGeom>
            <a:noFill/>
            <a:ln cap="flat" cmpd="sng" w="9525">
              <a:solidFill>
                <a:schemeClr val="accent1"/>
              </a:solidFill>
              <a:prstDash val="solid"/>
              <a:round/>
              <a:headEnd len="med" w="med" type="none"/>
              <a:tailEnd len="med" w="med" type="none"/>
            </a:ln>
          </p:spPr>
        </p:cxnSp>
        <p:cxnSp>
          <p:nvCxnSpPr>
            <p:cNvPr id="166" name="Shape 166"/>
            <p:cNvCxnSpPr/>
            <p:nvPr/>
          </p:nvCxnSpPr>
          <p:spPr>
            <a:xfrm rot="5400000">
              <a:off x="3565005" y="2040482"/>
              <a:ext cx="4505731" cy="403860"/>
            </a:xfrm>
            <a:prstGeom prst="straightConnector1">
              <a:avLst/>
            </a:prstGeom>
            <a:noFill/>
            <a:ln cap="flat" cmpd="sng" w="12700">
              <a:solidFill>
                <a:schemeClr val="accent1"/>
              </a:solidFill>
              <a:prstDash val="solid"/>
              <a:round/>
              <a:headEnd len="med" w="med" type="none"/>
              <a:tailEnd len="med" w="med" type="none"/>
            </a:ln>
          </p:spPr>
        </p:cxnSp>
        <p:cxnSp>
          <p:nvCxnSpPr>
            <p:cNvPr id="167" name="Shape 167"/>
            <p:cNvCxnSpPr/>
            <p:nvPr/>
          </p:nvCxnSpPr>
          <p:spPr>
            <a:xfrm flipH="1" rot="-5400000">
              <a:off x="3412605" y="2139542"/>
              <a:ext cx="4505731" cy="205740"/>
            </a:xfrm>
            <a:prstGeom prst="straightConnector1">
              <a:avLst/>
            </a:prstGeom>
            <a:noFill/>
            <a:ln cap="flat" cmpd="sng" w="9525">
              <a:solidFill>
                <a:schemeClr val="accent1"/>
              </a:solidFill>
              <a:prstDash val="solid"/>
              <a:round/>
              <a:headEnd len="med" w="med" type="none"/>
              <a:tailEnd len="med" w="med" type="none"/>
            </a:ln>
          </p:spPr>
        </p:cxnSp>
        <p:cxnSp>
          <p:nvCxnSpPr>
            <p:cNvPr id="168" name="Shape 168"/>
            <p:cNvCxnSpPr/>
            <p:nvPr/>
          </p:nvCxnSpPr>
          <p:spPr>
            <a:xfrm flipH="1" rot="-5400000">
              <a:off x="2928735" y="2166212"/>
              <a:ext cx="4505731" cy="152400"/>
            </a:xfrm>
            <a:prstGeom prst="straightConnector1">
              <a:avLst/>
            </a:prstGeom>
            <a:noFill/>
            <a:ln cap="flat" cmpd="sng" w="57150">
              <a:solidFill>
                <a:schemeClr val="accent1">
                  <a:alpha val="29803"/>
                </a:schemeClr>
              </a:solidFill>
              <a:prstDash val="solid"/>
              <a:round/>
              <a:headEnd len="med" w="med" type="none"/>
              <a:tailEnd len="med" w="med" type="none"/>
            </a:ln>
          </p:spPr>
        </p:cxnSp>
        <p:cxnSp>
          <p:nvCxnSpPr>
            <p:cNvPr id="169" name="Shape 169"/>
            <p:cNvCxnSpPr/>
            <p:nvPr/>
          </p:nvCxnSpPr>
          <p:spPr>
            <a:xfrm flipH="1" rot="-5400000">
              <a:off x="3081135" y="2166212"/>
              <a:ext cx="4505731" cy="152400"/>
            </a:xfrm>
            <a:prstGeom prst="straightConnector1">
              <a:avLst/>
            </a:prstGeom>
            <a:noFill/>
            <a:ln cap="flat" cmpd="sng" w="9525">
              <a:solidFill>
                <a:schemeClr val="accent1"/>
              </a:solidFill>
              <a:prstDash val="solid"/>
              <a:round/>
              <a:headEnd len="med" w="med" type="none"/>
              <a:tailEnd len="med" w="med" type="none"/>
            </a:ln>
          </p:spPr>
        </p:cxnSp>
        <p:cxnSp>
          <p:nvCxnSpPr>
            <p:cNvPr id="170" name="Shape 170"/>
            <p:cNvCxnSpPr/>
            <p:nvPr/>
          </p:nvCxnSpPr>
          <p:spPr>
            <a:xfrm rot="5400000">
              <a:off x="4643235" y="2128112"/>
              <a:ext cx="4505731" cy="228600"/>
            </a:xfrm>
            <a:prstGeom prst="straightConnector1">
              <a:avLst/>
            </a:prstGeom>
            <a:noFill/>
            <a:ln cap="flat" cmpd="sng" w="28575">
              <a:solidFill>
                <a:schemeClr val="accent1">
                  <a:alpha val="57647"/>
                </a:schemeClr>
              </a:solidFill>
              <a:prstDash val="solid"/>
              <a:round/>
              <a:headEnd len="med" w="med" type="none"/>
              <a:tailEnd len="med" w="med" type="none"/>
            </a:ln>
          </p:spPr>
        </p:cxnSp>
        <p:cxnSp>
          <p:nvCxnSpPr>
            <p:cNvPr id="171" name="Shape 171"/>
            <p:cNvCxnSpPr/>
            <p:nvPr/>
          </p:nvCxnSpPr>
          <p:spPr>
            <a:xfrm flipH="1" rot="-5400000">
              <a:off x="4643234" y="2128112"/>
              <a:ext cx="4505731" cy="228600"/>
            </a:xfrm>
            <a:prstGeom prst="straightConnector1">
              <a:avLst/>
            </a:prstGeom>
            <a:noFill/>
            <a:ln cap="flat" cmpd="sng" w="9525">
              <a:solidFill>
                <a:schemeClr val="accent1"/>
              </a:solidFill>
              <a:prstDash val="solid"/>
              <a:round/>
              <a:headEnd len="med" w="med" type="none"/>
              <a:tailEnd len="med" w="med" type="none"/>
            </a:ln>
          </p:spPr>
        </p:cxnSp>
        <p:cxnSp>
          <p:nvCxnSpPr>
            <p:cNvPr id="172" name="Shape 172"/>
            <p:cNvCxnSpPr/>
            <p:nvPr/>
          </p:nvCxnSpPr>
          <p:spPr>
            <a:xfrm rot="5400000">
              <a:off x="5214735" y="2242140"/>
              <a:ext cx="4505731" cy="1588"/>
            </a:xfrm>
            <a:prstGeom prst="straightConnector1">
              <a:avLst/>
            </a:prstGeom>
            <a:noFill/>
            <a:ln cap="flat" cmpd="sng" w="28575">
              <a:solidFill>
                <a:schemeClr val="accent1">
                  <a:alpha val="57647"/>
                </a:schemeClr>
              </a:solidFill>
              <a:prstDash val="solid"/>
              <a:round/>
              <a:headEnd len="med" w="med" type="none"/>
              <a:tailEnd len="med" w="med" type="none"/>
            </a:ln>
          </p:spPr>
        </p:cxnSp>
        <p:cxnSp>
          <p:nvCxnSpPr>
            <p:cNvPr id="173" name="Shape 173"/>
            <p:cNvCxnSpPr/>
            <p:nvPr/>
          </p:nvCxnSpPr>
          <p:spPr>
            <a:xfrm flipH="1" rot="-5400000">
              <a:off x="5062335" y="2013812"/>
              <a:ext cx="4505731" cy="457200"/>
            </a:xfrm>
            <a:prstGeom prst="straightConnector1">
              <a:avLst/>
            </a:prstGeom>
            <a:noFill/>
            <a:ln cap="flat" cmpd="sng" w="9525">
              <a:solidFill>
                <a:schemeClr val="accent1">
                  <a:alpha val="89803"/>
                </a:schemeClr>
              </a:solidFill>
              <a:prstDash val="solid"/>
              <a:round/>
              <a:headEnd len="med" w="med" type="none"/>
              <a:tailEnd len="med" w="med" type="none"/>
            </a:ln>
          </p:spPr>
        </p:cxnSp>
        <p:cxnSp>
          <p:nvCxnSpPr>
            <p:cNvPr id="174" name="Shape 174"/>
            <p:cNvCxnSpPr/>
            <p:nvPr/>
          </p:nvCxnSpPr>
          <p:spPr>
            <a:xfrm rot="5400000">
              <a:off x="5176636" y="2051912"/>
              <a:ext cx="4505731" cy="381000"/>
            </a:xfrm>
            <a:prstGeom prst="straightConnector1">
              <a:avLst/>
            </a:prstGeom>
            <a:noFill/>
            <a:ln cap="flat" cmpd="sng" w="12700">
              <a:solidFill>
                <a:schemeClr val="accent1"/>
              </a:solidFill>
              <a:prstDash val="solid"/>
              <a:round/>
              <a:headEnd len="med" w="med" type="none"/>
              <a:tailEnd len="med" w="med" type="none"/>
            </a:ln>
          </p:spPr>
        </p:cxnSp>
        <p:cxnSp>
          <p:nvCxnSpPr>
            <p:cNvPr id="175" name="Shape 175"/>
            <p:cNvCxnSpPr/>
            <p:nvPr/>
          </p:nvCxnSpPr>
          <p:spPr>
            <a:xfrm flipH="1" rot="-5400000">
              <a:off x="5748135" y="2013813"/>
              <a:ext cx="4505731" cy="457199"/>
            </a:xfrm>
            <a:prstGeom prst="straightConnector1">
              <a:avLst/>
            </a:prstGeom>
            <a:noFill/>
            <a:ln cap="flat" cmpd="sng" w="38100">
              <a:solidFill>
                <a:schemeClr val="accent1">
                  <a:alpha val="46666"/>
                </a:schemeClr>
              </a:solidFill>
              <a:prstDash val="solid"/>
              <a:round/>
              <a:headEnd len="med" w="med" type="none"/>
              <a:tailEnd len="med" w="med" type="none"/>
            </a:ln>
          </p:spPr>
        </p:cxnSp>
        <p:cxnSp>
          <p:nvCxnSpPr>
            <p:cNvPr id="176" name="Shape 176"/>
            <p:cNvCxnSpPr/>
            <p:nvPr/>
          </p:nvCxnSpPr>
          <p:spPr>
            <a:xfrm flipH="1" rot="-5400000">
              <a:off x="4909935" y="2166212"/>
              <a:ext cx="4505731" cy="152400"/>
            </a:xfrm>
            <a:prstGeom prst="straightConnector1">
              <a:avLst/>
            </a:prstGeom>
            <a:noFill/>
            <a:ln cap="flat" cmpd="sng" w="9525">
              <a:solidFill>
                <a:schemeClr val="accent1"/>
              </a:solidFill>
              <a:prstDash val="solid"/>
              <a:round/>
              <a:headEnd len="med" w="med" type="none"/>
              <a:tailEnd len="med" w="med" type="none"/>
            </a:ln>
          </p:spPr>
        </p:cxnSp>
        <p:cxnSp>
          <p:nvCxnSpPr>
            <p:cNvPr id="177" name="Shape 177"/>
            <p:cNvCxnSpPr/>
            <p:nvPr/>
          </p:nvCxnSpPr>
          <p:spPr>
            <a:xfrm rot="5400000">
              <a:off x="4795635" y="2128112"/>
              <a:ext cx="4505731" cy="228600"/>
            </a:xfrm>
            <a:prstGeom prst="straightConnector1">
              <a:avLst/>
            </a:prstGeom>
            <a:noFill/>
            <a:ln cap="flat" cmpd="sng" w="15875">
              <a:solidFill>
                <a:schemeClr val="accent1"/>
              </a:solidFill>
              <a:prstDash val="solid"/>
              <a:round/>
              <a:headEnd len="med" w="med" type="none"/>
              <a:tailEnd len="med" w="med" type="none"/>
            </a:ln>
          </p:spPr>
        </p:cxnSp>
        <p:cxnSp>
          <p:nvCxnSpPr>
            <p:cNvPr id="178" name="Shape 178"/>
            <p:cNvCxnSpPr/>
            <p:nvPr/>
          </p:nvCxnSpPr>
          <p:spPr>
            <a:xfrm flipH="1" rot="-5400000">
              <a:off x="5390948" y="2066200"/>
              <a:ext cx="4505731" cy="352425"/>
            </a:xfrm>
            <a:prstGeom prst="straightConnector1">
              <a:avLst/>
            </a:prstGeom>
            <a:noFill/>
            <a:ln cap="flat" cmpd="sng" w="15875">
              <a:solidFill>
                <a:schemeClr val="accent1">
                  <a:alpha val="71764"/>
                </a:schemeClr>
              </a:solidFill>
              <a:prstDash val="solid"/>
              <a:round/>
              <a:headEnd len="med" w="med" type="none"/>
              <a:tailEnd len="med" w="med" type="none"/>
            </a:ln>
          </p:spPr>
        </p:cxnSp>
        <p:cxnSp>
          <p:nvCxnSpPr>
            <p:cNvPr id="179" name="Shape 179"/>
            <p:cNvCxnSpPr/>
            <p:nvPr/>
          </p:nvCxnSpPr>
          <p:spPr>
            <a:xfrm flipH="1" rot="-5400000">
              <a:off x="5927205" y="2139542"/>
              <a:ext cx="4505731" cy="205740"/>
            </a:xfrm>
            <a:prstGeom prst="straightConnector1">
              <a:avLst/>
            </a:prstGeom>
            <a:noFill/>
            <a:ln cap="flat" cmpd="sng" w="9525">
              <a:solidFill>
                <a:schemeClr val="accent1"/>
              </a:solidFill>
              <a:prstDash val="solid"/>
              <a:round/>
              <a:headEnd len="med" w="med" type="none"/>
              <a:tailEnd len="med" w="med" type="none"/>
            </a:ln>
          </p:spPr>
        </p:cxnSp>
        <p:cxnSp>
          <p:nvCxnSpPr>
            <p:cNvPr id="180" name="Shape 180"/>
            <p:cNvCxnSpPr/>
            <p:nvPr/>
          </p:nvCxnSpPr>
          <p:spPr>
            <a:xfrm flipH="1" rot="-5400000">
              <a:off x="5519535" y="2166212"/>
              <a:ext cx="4505731" cy="152400"/>
            </a:xfrm>
            <a:prstGeom prst="straightConnector1">
              <a:avLst/>
            </a:prstGeom>
            <a:noFill/>
            <a:ln cap="flat" cmpd="sng" w="9525">
              <a:solidFill>
                <a:schemeClr val="accent1"/>
              </a:solidFill>
              <a:prstDash val="solid"/>
              <a:round/>
              <a:headEnd len="med" w="med" type="none"/>
              <a:tailEnd len="med" w="med" type="none"/>
            </a:ln>
          </p:spPr>
        </p:cxnSp>
        <p:cxnSp>
          <p:nvCxnSpPr>
            <p:cNvPr id="181" name="Shape 181"/>
            <p:cNvCxnSpPr/>
            <p:nvPr/>
          </p:nvCxnSpPr>
          <p:spPr>
            <a:xfrm flipH="1" rot="-5400000">
              <a:off x="5748135" y="2166212"/>
              <a:ext cx="4505731" cy="152400"/>
            </a:xfrm>
            <a:prstGeom prst="straightConnector1">
              <a:avLst/>
            </a:prstGeom>
            <a:noFill/>
            <a:ln cap="flat" cmpd="sng" w="9525">
              <a:solidFill>
                <a:schemeClr val="accent1"/>
              </a:solidFill>
              <a:prstDash val="solid"/>
              <a:round/>
              <a:headEnd len="med" w="med" type="none"/>
              <a:tailEnd len="med" w="med" type="none"/>
            </a:ln>
          </p:spPr>
        </p:cxnSp>
        <p:cxnSp>
          <p:nvCxnSpPr>
            <p:cNvPr id="182" name="Shape 182"/>
            <p:cNvCxnSpPr/>
            <p:nvPr/>
          </p:nvCxnSpPr>
          <p:spPr>
            <a:xfrm flipH="1" rot="-5400000">
              <a:off x="6433935" y="2166213"/>
              <a:ext cx="4505731" cy="152400"/>
            </a:xfrm>
            <a:prstGeom prst="straightConnector1">
              <a:avLst/>
            </a:prstGeom>
            <a:noFill/>
            <a:ln cap="flat" cmpd="sng" w="9525">
              <a:solidFill>
                <a:schemeClr val="accent1"/>
              </a:solidFill>
              <a:prstDash val="solid"/>
              <a:round/>
              <a:headEnd len="med" w="med" type="none"/>
              <a:tailEnd len="med" w="med" type="none"/>
            </a:ln>
          </p:spPr>
        </p:cxnSp>
        <p:cxnSp>
          <p:nvCxnSpPr>
            <p:cNvPr id="183" name="Shape 183"/>
            <p:cNvCxnSpPr/>
            <p:nvPr/>
          </p:nvCxnSpPr>
          <p:spPr>
            <a:xfrm flipH="1" rot="-5400000">
              <a:off x="6243435" y="2051913"/>
              <a:ext cx="4505731" cy="381000"/>
            </a:xfrm>
            <a:prstGeom prst="straightConnector1">
              <a:avLst/>
            </a:prstGeom>
            <a:noFill/>
            <a:ln cap="flat" cmpd="sng" w="9525">
              <a:solidFill>
                <a:schemeClr val="accent1"/>
              </a:solidFill>
              <a:prstDash val="solid"/>
              <a:round/>
              <a:headEnd len="med" w="med" type="none"/>
              <a:tailEnd len="med" w="med" type="none"/>
            </a:ln>
          </p:spPr>
        </p:cxnSp>
        <p:cxnSp>
          <p:nvCxnSpPr>
            <p:cNvPr id="184" name="Shape 184"/>
            <p:cNvCxnSpPr/>
            <p:nvPr/>
          </p:nvCxnSpPr>
          <p:spPr>
            <a:xfrm rot="5400000">
              <a:off x="6395835" y="2051913"/>
              <a:ext cx="4505731" cy="381000"/>
            </a:xfrm>
            <a:prstGeom prst="straightConnector1">
              <a:avLst/>
            </a:prstGeom>
            <a:noFill/>
            <a:ln cap="flat" cmpd="sng" w="9525">
              <a:solidFill>
                <a:schemeClr val="accent1"/>
              </a:solidFill>
              <a:prstDash val="solid"/>
              <a:round/>
              <a:headEnd len="med" w="med" type="none"/>
              <a:tailEnd len="med" w="med" type="none"/>
            </a:ln>
          </p:spPr>
        </p:cxnSp>
        <p:cxnSp>
          <p:nvCxnSpPr>
            <p:cNvPr id="185" name="Shape 185"/>
            <p:cNvCxnSpPr/>
            <p:nvPr/>
          </p:nvCxnSpPr>
          <p:spPr>
            <a:xfrm flipH="1" rot="-5400000">
              <a:off x="6052936" y="2166212"/>
              <a:ext cx="4505731" cy="152401"/>
            </a:xfrm>
            <a:prstGeom prst="straightConnector1">
              <a:avLst/>
            </a:prstGeom>
            <a:noFill/>
            <a:ln cap="flat" cmpd="sng" w="9525">
              <a:solidFill>
                <a:schemeClr val="accent1"/>
              </a:solidFill>
              <a:prstDash val="solid"/>
              <a:round/>
              <a:headEnd len="med" w="med" type="none"/>
              <a:tailEnd len="med" w="med" type="none"/>
            </a:ln>
          </p:spPr>
        </p:cxnSp>
        <p:cxnSp>
          <p:nvCxnSpPr>
            <p:cNvPr id="186" name="Shape 186"/>
            <p:cNvCxnSpPr/>
            <p:nvPr/>
          </p:nvCxnSpPr>
          <p:spPr>
            <a:xfrm rot="5400000">
              <a:off x="6709356" y="2136834"/>
              <a:ext cx="4525755" cy="191133"/>
            </a:xfrm>
            <a:prstGeom prst="straightConnector1">
              <a:avLst/>
            </a:prstGeom>
            <a:noFill/>
            <a:ln cap="flat" cmpd="sng" w="9525">
              <a:solidFill>
                <a:schemeClr val="accent1"/>
              </a:solidFill>
              <a:prstDash val="solid"/>
              <a:round/>
              <a:headEnd len="med" w="med" type="none"/>
              <a:tailEnd len="med" w="med" type="none"/>
            </a:ln>
          </p:spPr>
        </p:cxnSp>
        <p:cxnSp>
          <p:nvCxnSpPr>
            <p:cNvPr id="187" name="Shape 187"/>
            <p:cNvCxnSpPr/>
            <p:nvPr/>
          </p:nvCxnSpPr>
          <p:spPr>
            <a:xfrm rot="5400000">
              <a:off x="6026265" y="2040483"/>
              <a:ext cx="4505731" cy="403860"/>
            </a:xfrm>
            <a:prstGeom prst="straightConnector1">
              <a:avLst/>
            </a:prstGeom>
            <a:noFill/>
            <a:ln cap="flat" cmpd="sng" w="47625">
              <a:solidFill>
                <a:schemeClr val="accent1">
                  <a:alpha val="62745"/>
                </a:schemeClr>
              </a:solidFill>
              <a:prstDash val="solid"/>
              <a:round/>
              <a:headEnd len="med" w="med" type="none"/>
              <a:tailEnd len="med" w="med" type="none"/>
            </a:ln>
          </p:spPr>
        </p:cxnSp>
        <p:cxnSp>
          <p:nvCxnSpPr>
            <p:cNvPr id="188" name="Shape 188"/>
            <p:cNvCxnSpPr/>
            <p:nvPr/>
          </p:nvCxnSpPr>
          <p:spPr>
            <a:xfrm flipH="1" rot="-5400000">
              <a:off x="5927205" y="2139543"/>
              <a:ext cx="4505731" cy="205740"/>
            </a:xfrm>
            <a:prstGeom prst="straightConnector1">
              <a:avLst/>
            </a:prstGeom>
            <a:noFill/>
            <a:ln cap="flat" cmpd="sng" w="9525">
              <a:solidFill>
                <a:schemeClr val="accent1"/>
              </a:solidFill>
              <a:prstDash val="solid"/>
              <a:round/>
              <a:headEnd len="med" w="med" type="none"/>
              <a:tailEnd len="med" w="med" type="none"/>
            </a:ln>
          </p:spPr>
        </p:cxnSp>
        <p:cxnSp>
          <p:nvCxnSpPr>
            <p:cNvPr id="189" name="Shape 189"/>
            <p:cNvCxnSpPr/>
            <p:nvPr/>
          </p:nvCxnSpPr>
          <p:spPr>
            <a:xfrm rot="5400000">
              <a:off x="6738734" y="2242140"/>
              <a:ext cx="4505732" cy="1588"/>
            </a:xfrm>
            <a:prstGeom prst="straightConnector1">
              <a:avLst/>
            </a:prstGeom>
            <a:noFill/>
            <a:ln cap="flat" cmpd="sng" w="15875">
              <a:solidFill>
                <a:schemeClr val="accent1"/>
              </a:solidFill>
              <a:prstDash val="solid"/>
              <a:round/>
              <a:headEnd len="med" w="med" type="none"/>
              <a:tailEnd len="med" w="med" type="none"/>
            </a:ln>
          </p:spPr>
        </p:cxnSp>
        <p:cxnSp>
          <p:nvCxnSpPr>
            <p:cNvPr id="190" name="Shape 190"/>
            <p:cNvCxnSpPr/>
            <p:nvPr/>
          </p:nvCxnSpPr>
          <p:spPr>
            <a:xfrm rot="5400000">
              <a:off x="3728835" y="2204312"/>
              <a:ext cx="4505731" cy="76200"/>
            </a:xfrm>
            <a:prstGeom prst="straightConnector1">
              <a:avLst/>
            </a:prstGeom>
            <a:noFill/>
            <a:ln cap="flat" cmpd="sng" w="38100">
              <a:solidFill>
                <a:schemeClr val="accent1">
                  <a:alpha val="46666"/>
                </a:schemeClr>
              </a:solidFill>
              <a:prstDash val="solid"/>
              <a:round/>
              <a:headEnd len="med" w="med" type="none"/>
              <a:tailEnd len="med" w="med" type="none"/>
            </a:ln>
          </p:spPr>
        </p:cxnSp>
        <p:cxnSp>
          <p:nvCxnSpPr>
            <p:cNvPr id="191" name="Shape 191"/>
            <p:cNvCxnSpPr/>
            <p:nvPr/>
          </p:nvCxnSpPr>
          <p:spPr>
            <a:xfrm flipH="1" rot="-5400000">
              <a:off x="4224135" y="2166212"/>
              <a:ext cx="4505731" cy="152400"/>
            </a:xfrm>
            <a:prstGeom prst="straightConnector1">
              <a:avLst/>
            </a:prstGeom>
            <a:noFill/>
            <a:ln cap="flat" cmpd="sng" w="47625">
              <a:solidFill>
                <a:schemeClr val="accent1">
                  <a:alpha val="62745"/>
                </a:schemeClr>
              </a:solidFill>
              <a:prstDash val="solid"/>
              <a:round/>
              <a:headEnd len="med" w="med" type="none"/>
              <a:tailEnd len="med" w="med" type="none"/>
            </a:ln>
          </p:spPr>
        </p:cxnSp>
        <p:cxnSp>
          <p:nvCxnSpPr>
            <p:cNvPr id="192" name="Shape 192"/>
            <p:cNvCxnSpPr/>
            <p:nvPr/>
          </p:nvCxnSpPr>
          <p:spPr>
            <a:xfrm flipH="1" rot="-5400000">
              <a:off x="4414635" y="2051912"/>
              <a:ext cx="4505731" cy="381000"/>
            </a:xfrm>
            <a:prstGeom prst="straightConnector1">
              <a:avLst/>
            </a:prstGeom>
            <a:noFill/>
            <a:ln cap="flat" cmpd="sng" w="19050">
              <a:solidFill>
                <a:schemeClr val="accent1">
                  <a:alpha val="57647"/>
                </a:schemeClr>
              </a:solidFill>
              <a:prstDash val="solid"/>
              <a:round/>
              <a:headEnd len="med" w="med" type="none"/>
              <a:tailEnd len="med" w="med" type="none"/>
            </a:ln>
          </p:spPr>
        </p:cxnSp>
        <p:cxnSp>
          <p:nvCxnSpPr>
            <p:cNvPr id="193" name="Shape 193"/>
            <p:cNvCxnSpPr/>
            <p:nvPr/>
          </p:nvCxnSpPr>
          <p:spPr>
            <a:xfrm rot="5400000">
              <a:off x="3309735" y="2090012"/>
              <a:ext cx="4505731" cy="304800"/>
            </a:xfrm>
            <a:prstGeom prst="straightConnector1">
              <a:avLst/>
            </a:prstGeom>
            <a:noFill/>
            <a:ln cap="flat" cmpd="sng" w="47625">
              <a:solidFill>
                <a:schemeClr val="accent1">
                  <a:alpha val="62745"/>
                </a:schemeClr>
              </a:solidFill>
              <a:prstDash val="solid"/>
              <a:round/>
              <a:headEnd len="med" w="med" type="none"/>
              <a:tailEnd len="med" w="med" type="none"/>
            </a:ln>
          </p:spPr>
        </p:cxnSp>
        <p:cxnSp>
          <p:nvCxnSpPr>
            <p:cNvPr id="194" name="Shape 194"/>
            <p:cNvCxnSpPr/>
            <p:nvPr/>
          </p:nvCxnSpPr>
          <p:spPr>
            <a:xfrm flipH="1" rot="-5400000">
              <a:off x="4324148" y="2066200"/>
              <a:ext cx="4505731" cy="352425"/>
            </a:xfrm>
            <a:prstGeom prst="straightConnector1">
              <a:avLst/>
            </a:prstGeom>
            <a:noFill/>
            <a:ln cap="flat" cmpd="sng" w="15875">
              <a:solidFill>
                <a:schemeClr val="accent1">
                  <a:alpha val="71764"/>
                </a:schemeClr>
              </a:solidFill>
              <a:prstDash val="solid"/>
              <a:round/>
              <a:headEnd len="med" w="med" type="none"/>
              <a:tailEnd len="med" w="med" type="none"/>
            </a:ln>
          </p:spPr>
        </p:cxnSp>
        <p:cxnSp>
          <p:nvCxnSpPr>
            <p:cNvPr id="195" name="Shape 195"/>
            <p:cNvCxnSpPr/>
            <p:nvPr/>
          </p:nvCxnSpPr>
          <p:spPr>
            <a:xfrm rot="5400000">
              <a:off x="4948035" y="2051912"/>
              <a:ext cx="4505731" cy="381000"/>
            </a:xfrm>
            <a:prstGeom prst="straightConnector1">
              <a:avLst/>
            </a:prstGeom>
            <a:noFill/>
            <a:ln cap="flat" cmpd="sng" w="9525">
              <a:solidFill>
                <a:schemeClr val="accent1"/>
              </a:solidFill>
              <a:prstDash val="solid"/>
              <a:round/>
              <a:headEnd len="med" w="med" type="none"/>
              <a:tailEnd len="med" w="med" type="none"/>
            </a:ln>
          </p:spPr>
        </p:cxnSp>
        <p:cxnSp>
          <p:nvCxnSpPr>
            <p:cNvPr id="196" name="Shape 196"/>
            <p:cNvCxnSpPr/>
            <p:nvPr/>
          </p:nvCxnSpPr>
          <p:spPr>
            <a:xfrm rot="5400000">
              <a:off x="5405235" y="1747112"/>
              <a:ext cx="4505731" cy="990600"/>
            </a:xfrm>
            <a:prstGeom prst="straightConnector1">
              <a:avLst/>
            </a:prstGeom>
            <a:noFill/>
            <a:ln cap="flat" cmpd="sng" w="28575">
              <a:solidFill>
                <a:schemeClr val="accent1">
                  <a:alpha val="57647"/>
                </a:schemeClr>
              </a:solidFill>
              <a:prstDash val="solid"/>
              <a:round/>
              <a:headEnd len="med" w="med" type="none"/>
              <a:tailEnd len="med" w="med" type="none"/>
            </a:ln>
          </p:spPr>
        </p:cxnSp>
        <p:cxnSp>
          <p:nvCxnSpPr>
            <p:cNvPr id="197" name="Shape 197"/>
            <p:cNvCxnSpPr/>
            <p:nvPr/>
          </p:nvCxnSpPr>
          <p:spPr>
            <a:xfrm flipH="1" rot="-5400000">
              <a:off x="2547735" y="2013814"/>
              <a:ext cx="4505731" cy="457199"/>
            </a:xfrm>
            <a:prstGeom prst="straightConnector1">
              <a:avLst/>
            </a:prstGeom>
            <a:noFill/>
            <a:ln cap="flat" cmpd="sng" w="38100">
              <a:solidFill>
                <a:schemeClr val="accent1">
                  <a:alpha val="46666"/>
                </a:schemeClr>
              </a:solidFill>
              <a:prstDash val="solid"/>
              <a:round/>
              <a:headEnd len="med" w="med" type="none"/>
              <a:tailEnd len="med" w="med" type="none"/>
            </a:ln>
          </p:spPr>
        </p:cxnSp>
      </p:grpSp>
      <p:sp>
        <p:nvSpPr>
          <p:cNvPr id="198" name="Shape 198"/>
          <p:cNvSpPr/>
          <p:nvPr/>
        </p:nvSpPr>
        <p:spPr>
          <a:xfrm>
            <a:off x="0" y="4311168"/>
            <a:ext cx="9144000" cy="1905000"/>
          </a:xfrm>
          <a:prstGeom prst="rect">
            <a:avLst/>
          </a:prstGeom>
          <a:solidFill>
            <a:schemeClr val="accent1"/>
          </a:solidFill>
          <a:ln>
            <a:noFill/>
          </a:ln>
        </p:spPr>
        <p:txBody>
          <a:bodyPr anchorCtr="0" anchor="ctr" bIns="45700" lIns="91425" rIns="91425" wrap="square" tIns="45700">
            <a:noAutofit/>
          </a:bodyPr>
          <a:lstStyle/>
          <a:p>
            <a:pPr indent="0" lvl="0" marL="0">
              <a:spcBef>
                <a:spcPts val="0"/>
              </a:spcBef>
              <a:spcAft>
                <a:spcPts val="0"/>
              </a:spcAft>
              <a:buNone/>
            </a:pPr>
            <a:r>
              <a:t/>
            </a:r>
            <a:endParaRPr/>
          </a:p>
        </p:txBody>
      </p:sp>
      <p:cxnSp>
        <p:nvCxnSpPr>
          <p:cNvPr id="199" name="Shape 199"/>
          <p:cNvCxnSpPr/>
          <p:nvPr/>
        </p:nvCxnSpPr>
        <p:spPr>
          <a:xfrm>
            <a:off x="0" y="4387368"/>
            <a:ext cx="9144000" cy="1588"/>
          </a:xfrm>
          <a:prstGeom prst="straightConnector1">
            <a:avLst/>
          </a:prstGeom>
          <a:noFill/>
          <a:ln cap="flat" cmpd="sng" w="19050">
            <a:solidFill>
              <a:schemeClr val="accent2"/>
            </a:solidFill>
            <a:prstDash val="solid"/>
            <a:round/>
            <a:headEnd len="med" w="med" type="none"/>
            <a:tailEnd len="med" w="med" type="none"/>
          </a:ln>
        </p:spPr>
      </p:cxnSp>
      <p:cxnSp>
        <p:nvCxnSpPr>
          <p:cNvPr id="200" name="Shape 200"/>
          <p:cNvCxnSpPr/>
          <p:nvPr/>
        </p:nvCxnSpPr>
        <p:spPr>
          <a:xfrm>
            <a:off x="0" y="6138380"/>
            <a:ext cx="9144000" cy="1588"/>
          </a:xfrm>
          <a:prstGeom prst="straightConnector1">
            <a:avLst/>
          </a:prstGeom>
          <a:noFill/>
          <a:ln cap="flat" cmpd="sng" w="19050">
            <a:solidFill>
              <a:schemeClr val="accent2"/>
            </a:solidFill>
            <a:prstDash val="solid"/>
            <a:round/>
            <a:headEnd len="med" w="med" type="none"/>
            <a:tailEnd len="med" w="med" type="none"/>
          </a:ln>
        </p:spPr>
      </p:cxnSp>
      <p:sp>
        <p:nvSpPr>
          <p:cNvPr id="201" name="Shape 201"/>
          <p:cNvSpPr txBox="1"/>
          <p:nvPr>
            <p:ph idx="1" type="body"/>
          </p:nvPr>
        </p:nvSpPr>
        <p:spPr>
          <a:xfrm>
            <a:off x="457200" y="5621364"/>
            <a:ext cx="8305800" cy="414649"/>
          </a:xfrm>
          <a:prstGeom prst="rect">
            <a:avLst/>
          </a:prstGeom>
          <a:noFill/>
          <a:ln>
            <a:noFill/>
          </a:ln>
        </p:spPr>
        <p:txBody>
          <a:bodyPr anchorCtr="0" anchor="t" bIns="91425" lIns="91425" rIns="91425" wrap="square" tIns="91425"/>
          <a:lstStyle>
            <a:lvl1pPr indent="-228600" lvl="0" marL="457200" rtl="0">
              <a:spcBef>
                <a:spcPts val="480"/>
              </a:spcBef>
              <a:spcAft>
                <a:spcPts val="0"/>
              </a:spcAft>
              <a:buClr>
                <a:srgbClr val="FFFFFF"/>
              </a:buClr>
              <a:buSzPts val="1400"/>
              <a:buNone/>
              <a:defRPr sz="2000">
                <a:solidFill>
                  <a:srgbClr val="FFFFFF"/>
                </a:solidFill>
              </a:defRPr>
            </a:lvl1pPr>
            <a:lvl2pPr indent="-228600" lvl="1" marL="914400" rtl="0">
              <a:spcBef>
                <a:spcPts val="0"/>
              </a:spcBef>
              <a:spcAft>
                <a:spcPts val="0"/>
              </a:spcAft>
              <a:buClr>
                <a:srgbClr val="888888"/>
              </a:buClr>
              <a:buSzPts val="1400"/>
              <a:buNone/>
              <a:defRPr sz="1800">
                <a:solidFill>
                  <a:srgbClr val="888888"/>
                </a:solidFill>
              </a:defRPr>
            </a:lvl2pPr>
            <a:lvl3pPr indent="-228600" lvl="2" marL="1371600" rtl="0">
              <a:spcBef>
                <a:spcPts val="0"/>
              </a:spcBef>
              <a:spcAft>
                <a:spcPts val="0"/>
              </a:spcAft>
              <a:buClr>
                <a:srgbClr val="888888"/>
              </a:buClr>
              <a:buSzPts val="1400"/>
              <a:buNone/>
              <a:defRPr sz="1600">
                <a:solidFill>
                  <a:srgbClr val="888888"/>
                </a:solidFill>
              </a:defRPr>
            </a:lvl3pPr>
            <a:lvl4pPr indent="-228600" lvl="3" marL="1828800" rtl="0">
              <a:spcBef>
                <a:spcPts val="0"/>
              </a:spcBef>
              <a:spcAft>
                <a:spcPts val="0"/>
              </a:spcAft>
              <a:buClr>
                <a:srgbClr val="888888"/>
              </a:buClr>
              <a:buSzPts val="1400"/>
              <a:buNone/>
              <a:defRPr sz="1400">
                <a:solidFill>
                  <a:srgbClr val="888888"/>
                </a:solidFill>
              </a:defRPr>
            </a:lvl4pPr>
            <a:lvl5pPr indent="-228600" lvl="4" marL="2286000" rtl="0">
              <a:spcBef>
                <a:spcPts val="0"/>
              </a:spcBef>
              <a:spcAft>
                <a:spcPts val="0"/>
              </a:spcAft>
              <a:buClr>
                <a:srgbClr val="888888"/>
              </a:buClr>
              <a:buSzPts val="1400"/>
              <a:buNone/>
              <a:defRPr sz="1400">
                <a:solidFill>
                  <a:srgbClr val="888888"/>
                </a:solidFill>
              </a:defRPr>
            </a:lvl5pPr>
            <a:lvl6pPr indent="-228600" lvl="5" marL="2743200" rtl="0">
              <a:spcBef>
                <a:spcPts val="0"/>
              </a:spcBef>
              <a:spcAft>
                <a:spcPts val="0"/>
              </a:spcAft>
              <a:buClr>
                <a:srgbClr val="888888"/>
              </a:buClr>
              <a:buSzPts val="1400"/>
              <a:buNone/>
              <a:defRPr sz="1400">
                <a:solidFill>
                  <a:srgbClr val="888888"/>
                </a:solidFill>
              </a:defRPr>
            </a:lvl6pPr>
            <a:lvl7pPr indent="-228600" lvl="6" marL="3200400" rtl="0">
              <a:spcBef>
                <a:spcPts val="0"/>
              </a:spcBef>
              <a:spcAft>
                <a:spcPts val="0"/>
              </a:spcAft>
              <a:buClr>
                <a:srgbClr val="888888"/>
              </a:buClr>
              <a:buSzPts val="1400"/>
              <a:buNone/>
              <a:defRPr sz="1400">
                <a:solidFill>
                  <a:srgbClr val="888888"/>
                </a:solidFill>
              </a:defRPr>
            </a:lvl7pPr>
            <a:lvl8pPr indent="-228600" lvl="7" marL="3657600" rtl="0">
              <a:spcBef>
                <a:spcPts val="0"/>
              </a:spcBef>
              <a:spcAft>
                <a:spcPts val="0"/>
              </a:spcAft>
              <a:buClr>
                <a:srgbClr val="888888"/>
              </a:buClr>
              <a:buSzPts val="1400"/>
              <a:buNone/>
              <a:defRPr sz="1400">
                <a:solidFill>
                  <a:srgbClr val="888888"/>
                </a:solidFill>
              </a:defRPr>
            </a:lvl8pPr>
            <a:lvl9pPr indent="-228600" lvl="8" marL="4114800" rtl="0">
              <a:spcBef>
                <a:spcPts val="0"/>
              </a:spcBef>
              <a:spcAft>
                <a:spcPts val="0"/>
              </a:spcAft>
              <a:buClr>
                <a:srgbClr val="888888"/>
              </a:buClr>
              <a:buSzPts val="1400"/>
              <a:buNone/>
              <a:defRPr sz="1400">
                <a:solidFill>
                  <a:srgbClr val="888888"/>
                </a:solidFill>
              </a:defRPr>
            </a:lvl9pPr>
          </a:lstStyle>
          <a:p/>
        </p:txBody>
      </p:sp>
      <p:sp>
        <p:nvSpPr>
          <p:cNvPr id="202" name="Shape 202"/>
          <p:cNvSpPr txBox="1"/>
          <p:nvPr>
            <p:ph type="title"/>
          </p:nvPr>
        </p:nvSpPr>
        <p:spPr>
          <a:xfrm>
            <a:off x="457200" y="4463568"/>
            <a:ext cx="8305800" cy="1143000"/>
          </a:xfrm>
          <a:prstGeom prst="rect">
            <a:avLst/>
          </a:prstGeom>
          <a:noFill/>
          <a:ln>
            <a:noFill/>
          </a:ln>
        </p:spPr>
        <p:txBody>
          <a:bodyPr anchorCtr="0" anchor="b" bIns="91425" lIns="91425" rIns="91425" wrap="square" tIns="91425"/>
          <a:lstStyle>
            <a:lvl1pPr lvl="0" rtl="0" algn="l">
              <a:spcBef>
                <a:spcPts val="0"/>
              </a:spcBef>
              <a:spcAft>
                <a:spcPts val="0"/>
              </a:spcAft>
              <a:buClr>
                <a:srgbClr val="FFFFFF"/>
              </a:buClr>
              <a:buSzPts val="1400"/>
              <a:buNone/>
              <a:defRPr b="1" sz="3600" cap="none">
                <a:solidFill>
                  <a:srgbClr val="FFFFFF"/>
                </a:solidFill>
              </a:defRPr>
            </a:lvl1pPr>
            <a:lvl2pPr lvl="1" rtl="0">
              <a:spcBef>
                <a:spcPts val="0"/>
              </a:spcBef>
              <a:spcAft>
                <a:spcPts val="0"/>
              </a:spcAft>
              <a:buSzPts val="1400"/>
              <a:buChar char="○"/>
              <a:defRPr/>
            </a:lvl2pPr>
            <a:lvl3pPr lvl="2" rtl="0">
              <a:spcBef>
                <a:spcPts val="0"/>
              </a:spcBef>
              <a:spcAft>
                <a:spcPts val="0"/>
              </a:spcAft>
              <a:buSzPts val="1400"/>
              <a:buChar char="■"/>
              <a:defRPr/>
            </a:lvl3pPr>
            <a:lvl4pPr lvl="3" rtl="0">
              <a:spcBef>
                <a:spcPts val="0"/>
              </a:spcBef>
              <a:spcAft>
                <a:spcPts val="0"/>
              </a:spcAft>
              <a:buSzPts val="1400"/>
              <a:buChar char="●"/>
              <a:defRPr/>
            </a:lvl4pPr>
            <a:lvl5pPr lvl="4" rtl="0">
              <a:spcBef>
                <a:spcPts val="0"/>
              </a:spcBef>
              <a:spcAft>
                <a:spcPts val="0"/>
              </a:spcAft>
              <a:buSzPts val="1400"/>
              <a:buChar char="○"/>
              <a:defRPr/>
            </a:lvl5pPr>
            <a:lvl6pPr lvl="5" rtl="0">
              <a:spcBef>
                <a:spcPts val="0"/>
              </a:spcBef>
              <a:spcAft>
                <a:spcPts val="0"/>
              </a:spcAft>
              <a:buSzPts val="1400"/>
              <a:buChar char="■"/>
              <a:defRPr/>
            </a:lvl6pPr>
            <a:lvl7pPr lvl="6" rtl="0">
              <a:spcBef>
                <a:spcPts val="0"/>
              </a:spcBef>
              <a:spcAft>
                <a:spcPts val="0"/>
              </a:spcAft>
              <a:buSzPts val="1400"/>
              <a:buChar char="●"/>
              <a:defRPr/>
            </a:lvl7pPr>
            <a:lvl8pPr lvl="7" rtl="0">
              <a:spcBef>
                <a:spcPts val="0"/>
              </a:spcBef>
              <a:spcAft>
                <a:spcPts val="0"/>
              </a:spcAft>
              <a:buSzPts val="1400"/>
              <a:buChar char="○"/>
              <a:defRPr/>
            </a:lvl8pPr>
            <a:lvl9pPr lvl="8" rtl="0">
              <a:spcBef>
                <a:spcPts val="0"/>
              </a:spcBef>
              <a:spcAft>
                <a:spcPts val="0"/>
              </a:spcAft>
              <a:buSzPts val="1400"/>
              <a:buChar char="■"/>
              <a:defRPr/>
            </a:lvl9pPr>
          </a:lstStyle>
          <a:p/>
        </p:txBody>
      </p:sp>
      <p:sp>
        <p:nvSpPr>
          <p:cNvPr id="203" name="Shape 203"/>
          <p:cNvSpPr txBox="1"/>
          <p:nvPr>
            <p:ph idx="10" type="dt"/>
          </p:nvPr>
        </p:nvSpPr>
        <p:spPr>
          <a:xfrm>
            <a:off x="457200" y="6312408"/>
            <a:ext cx="2133600" cy="365125"/>
          </a:xfrm>
          <a:prstGeom prst="rect">
            <a:avLst/>
          </a:prstGeom>
          <a:noFill/>
          <a:ln>
            <a:noFill/>
          </a:ln>
        </p:spPr>
        <p:txBody>
          <a:bodyPr anchorCtr="0" anchor="ctr" bIns="91425" lIns="91425" rIns="91425" wrap="square" tIns="91425"/>
          <a:lstStyle>
            <a:lvl1pPr indent="-88900" lvl="0" marL="0" marR="0" rtl="0" algn="l">
              <a:spcBef>
                <a:spcPts val="0"/>
              </a:spcBef>
              <a:spcAft>
                <a:spcPts val="0"/>
              </a:spcAft>
              <a:buSzPts val="1400"/>
              <a:buChar char="●"/>
              <a:defRPr b="0" i="0" sz="1200" u="none" cap="none" strike="noStrike">
                <a:solidFill>
                  <a:schemeClr val="dk2"/>
                </a:solidFill>
                <a:latin typeface="Arial"/>
                <a:ea typeface="Arial"/>
                <a:cs typeface="Arial"/>
                <a:sym typeface="Arial"/>
              </a:defRPr>
            </a:lvl1pPr>
            <a:lvl2pPr indent="-88900" lvl="1" marL="457200" marR="0" rtl="0" algn="l">
              <a:spcBef>
                <a:spcPts val="0"/>
              </a:spcBef>
              <a:spcAft>
                <a:spcPts val="0"/>
              </a:spcAft>
              <a:buSzPts val="1400"/>
              <a:buChar char="○"/>
              <a:defRPr b="0" i="0" sz="1800" u="none" cap="none" strike="noStrike">
                <a:solidFill>
                  <a:schemeClr val="dk1"/>
                </a:solidFill>
                <a:latin typeface="Arial"/>
                <a:ea typeface="Arial"/>
                <a:cs typeface="Arial"/>
                <a:sym typeface="Arial"/>
              </a:defRPr>
            </a:lvl2pPr>
            <a:lvl3pPr indent="-88900" lvl="2" marL="914400" marR="0" rtl="0" algn="l">
              <a:spcBef>
                <a:spcPts val="0"/>
              </a:spcBef>
              <a:spcAft>
                <a:spcPts val="0"/>
              </a:spcAft>
              <a:buSzPts val="1400"/>
              <a:buChar char="■"/>
              <a:defRPr b="0" i="0" sz="1800" u="none" cap="none" strike="noStrike">
                <a:solidFill>
                  <a:schemeClr val="dk1"/>
                </a:solidFill>
                <a:latin typeface="Arial"/>
                <a:ea typeface="Arial"/>
                <a:cs typeface="Arial"/>
                <a:sym typeface="Arial"/>
              </a:defRPr>
            </a:lvl3pPr>
            <a:lvl4pPr indent="-88900" lvl="3" marL="1371600" marR="0" rtl="0" algn="l">
              <a:spcBef>
                <a:spcPts val="0"/>
              </a:spcBef>
              <a:spcAft>
                <a:spcPts val="0"/>
              </a:spcAft>
              <a:buSzPts val="1400"/>
              <a:buChar char="●"/>
              <a:defRPr b="0" i="0" sz="1800" u="none" cap="none" strike="noStrike">
                <a:solidFill>
                  <a:schemeClr val="dk1"/>
                </a:solidFill>
                <a:latin typeface="Arial"/>
                <a:ea typeface="Arial"/>
                <a:cs typeface="Arial"/>
                <a:sym typeface="Arial"/>
              </a:defRPr>
            </a:lvl4pPr>
            <a:lvl5pPr indent="-88900" lvl="4" marL="1828800" marR="0" rtl="0" algn="l">
              <a:spcBef>
                <a:spcPts val="0"/>
              </a:spcBef>
              <a:spcAft>
                <a:spcPts val="0"/>
              </a:spcAft>
              <a:buSzPts val="1400"/>
              <a:buChar char="○"/>
              <a:defRPr b="0" i="0" sz="1800" u="none" cap="none" strike="noStrike">
                <a:solidFill>
                  <a:schemeClr val="dk1"/>
                </a:solidFill>
                <a:latin typeface="Arial"/>
                <a:ea typeface="Arial"/>
                <a:cs typeface="Arial"/>
                <a:sym typeface="Arial"/>
              </a:defRPr>
            </a:lvl5pPr>
            <a:lvl6pPr indent="-88900" lvl="5" marL="2286000" marR="0" rtl="0" algn="l">
              <a:spcBef>
                <a:spcPts val="0"/>
              </a:spcBef>
              <a:spcAft>
                <a:spcPts val="0"/>
              </a:spcAft>
              <a:buSzPts val="1400"/>
              <a:buChar char="■"/>
              <a:defRPr b="0" i="0" sz="1800" u="none" cap="none" strike="noStrike">
                <a:solidFill>
                  <a:schemeClr val="dk1"/>
                </a:solidFill>
                <a:latin typeface="Arial"/>
                <a:ea typeface="Arial"/>
                <a:cs typeface="Arial"/>
                <a:sym typeface="Arial"/>
              </a:defRPr>
            </a:lvl6pPr>
            <a:lvl7pPr indent="-88900" lvl="6" marL="2743200" marR="0" rtl="0" algn="l">
              <a:spcBef>
                <a:spcPts val="0"/>
              </a:spcBef>
              <a:spcAft>
                <a:spcPts val="0"/>
              </a:spcAft>
              <a:buSzPts val="1400"/>
              <a:buChar char="●"/>
              <a:defRPr b="0" i="0" sz="1800" u="none" cap="none" strike="noStrike">
                <a:solidFill>
                  <a:schemeClr val="dk1"/>
                </a:solidFill>
                <a:latin typeface="Arial"/>
                <a:ea typeface="Arial"/>
                <a:cs typeface="Arial"/>
                <a:sym typeface="Arial"/>
              </a:defRPr>
            </a:lvl7pPr>
            <a:lvl8pPr indent="-88900" lvl="7" marL="3200400" marR="0" rtl="0" algn="l">
              <a:spcBef>
                <a:spcPts val="0"/>
              </a:spcBef>
              <a:spcAft>
                <a:spcPts val="0"/>
              </a:spcAft>
              <a:buSzPts val="1400"/>
              <a:buChar char="○"/>
              <a:defRPr b="0" i="0" sz="1800" u="none" cap="none" strike="noStrike">
                <a:solidFill>
                  <a:schemeClr val="dk1"/>
                </a:solidFill>
                <a:latin typeface="Arial"/>
                <a:ea typeface="Arial"/>
                <a:cs typeface="Arial"/>
                <a:sym typeface="Arial"/>
              </a:defRPr>
            </a:lvl8pPr>
            <a:lvl9pPr indent="-88900" lvl="8" marL="3657600" marR="0" rtl="0" algn="l">
              <a:spcBef>
                <a:spcPts val="0"/>
              </a:spcBef>
              <a:spcAft>
                <a:spcPts val="0"/>
              </a:spcAft>
              <a:buSzPts val="1400"/>
              <a:buChar char="■"/>
              <a:defRPr b="0" i="0" sz="1800" u="none" cap="none" strike="noStrike">
                <a:solidFill>
                  <a:schemeClr val="dk1"/>
                </a:solidFill>
                <a:latin typeface="Arial"/>
                <a:ea typeface="Arial"/>
                <a:cs typeface="Arial"/>
                <a:sym typeface="Arial"/>
              </a:defRPr>
            </a:lvl9pPr>
          </a:lstStyle>
          <a:p/>
        </p:txBody>
      </p:sp>
      <p:sp>
        <p:nvSpPr>
          <p:cNvPr id="204" name="Shape 204"/>
          <p:cNvSpPr txBox="1"/>
          <p:nvPr>
            <p:ph idx="11" type="ftr"/>
          </p:nvPr>
        </p:nvSpPr>
        <p:spPr>
          <a:xfrm>
            <a:off x="2831123" y="6312408"/>
            <a:ext cx="3481754" cy="365125"/>
          </a:xfrm>
          <a:prstGeom prst="rect">
            <a:avLst/>
          </a:prstGeom>
          <a:noFill/>
          <a:ln>
            <a:noFill/>
          </a:ln>
        </p:spPr>
        <p:txBody>
          <a:bodyPr anchorCtr="0" anchor="ctr" bIns="91425" lIns="91425" rIns="91425" wrap="square" tIns="91425"/>
          <a:lstStyle>
            <a:lvl1pPr indent="-88900" lvl="0" marL="0" marR="0" rtl="0" algn="ctr">
              <a:spcBef>
                <a:spcPts val="0"/>
              </a:spcBef>
              <a:spcAft>
                <a:spcPts val="0"/>
              </a:spcAft>
              <a:buSzPts val="1400"/>
              <a:buChar char="●"/>
              <a:defRPr b="0" i="0" sz="1200" u="none" cap="none" strike="noStrike">
                <a:solidFill>
                  <a:schemeClr val="dk2"/>
                </a:solidFill>
                <a:latin typeface="Arial"/>
                <a:ea typeface="Arial"/>
                <a:cs typeface="Arial"/>
                <a:sym typeface="Arial"/>
              </a:defRPr>
            </a:lvl1pPr>
            <a:lvl2pPr indent="-88900" lvl="1" marL="457200" marR="0" rtl="0" algn="l">
              <a:spcBef>
                <a:spcPts val="0"/>
              </a:spcBef>
              <a:spcAft>
                <a:spcPts val="0"/>
              </a:spcAft>
              <a:buSzPts val="1400"/>
              <a:buChar char="○"/>
              <a:defRPr b="0" i="0" sz="1800" u="none" cap="none" strike="noStrike">
                <a:solidFill>
                  <a:schemeClr val="dk1"/>
                </a:solidFill>
                <a:latin typeface="Arial"/>
                <a:ea typeface="Arial"/>
                <a:cs typeface="Arial"/>
                <a:sym typeface="Arial"/>
              </a:defRPr>
            </a:lvl2pPr>
            <a:lvl3pPr indent="-88900" lvl="2" marL="914400" marR="0" rtl="0" algn="l">
              <a:spcBef>
                <a:spcPts val="0"/>
              </a:spcBef>
              <a:spcAft>
                <a:spcPts val="0"/>
              </a:spcAft>
              <a:buSzPts val="1400"/>
              <a:buChar char="■"/>
              <a:defRPr b="0" i="0" sz="1800" u="none" cap="none" strike="noStrike">
                <a:solidFill>
                  <a:schemeClr val="dk1"/>
                </a:solidFill>
                <a:latin typeface="Arial"/>
                <a:ea typeface="Arial"/>
                <a:cs typeface="Arial"/>
                <a:sym typeface="Arial"/>
              </a:defRPr>
            </a:lvl3pPr>
            <a:lvl4pPr indent="-88900" lvl="3" marL="1371600" marR="0" rtl="0" algn="l">
              <a:spcBef>
                <a:spcPts val="0"/>
              </a:spcBef>
              <a:spcAft>
                <a:spcPts val="0"/>
              </a:spcAft>
              <a:buSzPts val="1400"/>
              <a:buChar char="●"/>
              <a:defRPr b="0" i="0" sz="1800" u="none" cap="none" strike="noStrike">
                <a:solidFill>
                  <a:schemeClr val="dk1"/>
                </a:solidFill>
                <a:latin typeface="Arial"/>
                <a:ea typeface="Arial"/>
                <a:cs typeface="Arial"/>
                <a:sym typeface="Arial"/>
              </a:defRPr>
            </a:lvl4pPr>
            <a:lvl5pPr indent="-88900" lvl="4" marL="1828800" marR="0" rtl="0" algn="l">
              <a:spcBef>
                <a:spcPts val="0"/>
              </a:spcBef>
              <a:spcAft>
                <a:spcPts val="0"/>
              </a:spcAft>
              <a:buSzPts val="1400"/>
              <a:buChar char="○"/>
              <a:defRPr b="0" i="0" sz="1800" u="none" cap="none" strike="noStrike">
                <a:solidFill>
                  <a:schemeClr val="dk1"/>
                </a:solidFill>
                <a:latin typeface="Arial"/>
                <a:ea typeface="Arial"/>
                <a:cs typeface="Arial"/>
                <a:sym typeface="Arial"/>
              </a:defRPr>
            </a:lvl5pPr>
            <a:lvl6pPr indent="-88900" lvl="5" marL="2286000" marR="0" rtl="0" algn="l">
              <a:spcBef>
                <a:spcPts val="0"/>
              </a:spcBef>
              <a:spcAft>
                <a:spcPts val="0"/>
              </a:spcAft>
              <a:buSzPts val="1400"/>
              <a:buChar char="■"/>
              <a:defRPr b="0" i="0" sz="1800" u="none" cap="none" strike="noStrike">
                <a:solidFill>
                  <a:schemeClr val="dk1"/>
                </a:solidFill>
                <a:latin typeface="Arial"/>
                <a:ea typeface="Arial"/>
                <a:cs typeface="Arial"/>
                <a:sym typeface="Arial"/>
              </a:defRPr>
            </a:lvl6pPr>
            <a:lvl7pPr indent="-88900" lvl="6" marL="2743200" marR="0" rtl="0" algn="l">
              <a:spcBef>
                <a:spcPts val="0"/>
              </a:spcBef>
              <a:spcAft>
                <a:spcPts val="0"/>
              </a:spcAft>
              <a:buSzPts val="1400"/>
              <a:buChar char="●"/>
              <a:defRPr b="0" i="0" sz="1800" u="none" cap="none" strike="noStrike">
                <a:solidFill>
                  <a:schemeClr val="dk1"/>
                </a:solidFill>
                <a:latin typeface="Arial"/>
                <a:ea typeface="Arial"/>
                <a:cs typeface="Arial"/>
                <a:sym typeface="Arial"/>
              </a:defRPr>
            </a:lvl7pPr>
            <a:lvl8pPr indent="-88900" lvl="7" marL="3200400" marR="0" rtl="0" algn="l">
              <a:spcBef>
                <a:spcPts val="0"/>
              </a:spcBef>
              <a:spcAft>
                <a:spcPts val="0"/>
              </a:spcAft>
              <a:buSzPts val="1400"/>
              <a:buChar char="○"/>
              <a:defRPr b="0" i="0" sz="1800" u="none" cap="none" strike="noStrike">
                <a:solidFill>
                  <a:schemeClr val="dk1"/>
                </a:solidFill>
                <a:latin typeface="Arial"/>
                <a:ea typeface="Arial"/>
                <a:cs typeface="Arial"/>
                <a:sym typeface="Arial"/>
              </a:defRPr>
            </a:lvl8pPr>
            <a:lvl9pPr indent="-88900" lvl="8" marL="3657600" marR="0" rtl="0" algn="l">
              <a:spcBef>
                <a:spcPts val="0"/>
              </a:spcBef>
              <a:spcAft>
                <a:spcPts val="0"/>
              </a:spcAft>
              <a:buSzPts val="1400"/>
              <a:buChar char="■"/>
              <a:defRPr b="0" i="0" sz="1800" u="none" cap="none" strike="noStrike">
                <a:solidFill>
                  <a:schemeClr val="dk1"/>
                </a:solidFill>
                <a:latin typeface="Arial"/>
                <a:ea typeface="Arial"/>
                <a:cs typeface="Arial"/>
                <a:sym typeface="Arial"/>
              </a:defRPr>
            </a:lvl9pPr>
          </a:lstStyle>
          <a:p/>
        </p:txBody>
      </p:sp>
      <p:sp>
        <p:nvSpPr>
          <p:cNvPr id="205" name="Shape 205"/>
          <p:cNvSpPr txBox="1"/>
          <p:nvPr>
            <p:ph idx="12" type="sldNum"/>
          </p:nvPr>
        </p:nvSpPr>
        <p:spPr>
          <a:xfrm>
            <a:off x="6553200" y="6312408"/>
            <a:ext cx="2133600" cy="365125"/>
          </a:xfrm>
          <a:prstGeom prst="rect">
            <a:avLst/>
          </a:prstGeom>
          <a:noFill/>
          <a:ln>
            <a:noFill/>
          </a:ln>
        </p:spPr>
        <p:txBody>
          <a:bodyPr anchorCtr="0" anchor="ctr" bIns="91425" lIns="91425" rIns="91425" wrap="square" tIns="91425">
            <a:noAutofit/>
          </a:bodyPr>
          <a:lstStyle/>
          <a:p>
            <a:pPr indent="-88900" lvl="0" marL="0" marR="0" rtl="0" algn="r">
              <a:spcBef>
                <a:spcPts val="0"/>
              </a:spcBef>
              <a:spcAft>
                <a:spcPts val="0"/>
              </a:spcAft>
              <a:buSzPts val="1400"/>
              <a:buChar char="●"/>
            </a:pPr>
            <a:r>
              <a:t/>
            </a:r>
            <a:endParaRPr b="0" i="0" sz="1200" u="none" cap="none" strike="noStrike">
              <a:solidFill>
                <a:schemeClr val="dk2"/>
              </a:solidFill>
              <a:latin typeface="Arial"/>
              <a:ea typeface="Arial"/>
              <a:cs typeface="Arial"/>
              <a:sym typeface="Arial"/>
            </a:endParaRPr>
          </a:p>
          <a:p>
            <a:pPr indent="-88900" lvl="1" marL="457200" marR="0" rtl="0" algn="l">
              <a:spcBef>
                <a:spcPts val="0"/>
              </a:spcBef>
              <a:spcAft>
                <a:spcPts val="0"/>
              </a:spcAft>
              <a:buSzPts val="1400"/>
              <a:buChar char="○"/>
            </a:pPr>
            <a:r>
              <a:t/>
            </a:r>
            <a:endParaRPr b="0" i="0" sz="1800" u="none" cap="none" strike="noStrike">
              <a:solidFill>
                <a:schemeClr val="dk1"/>
              </a:solidFill>
              <a:latin typeface="Arial"/>
              <a:ea typeface="Arial"/>
              <a:cs typeface="Arial"/>
              <a:sym typeface="Arial"/>
            </a:endParaRPr>
          </a:p>
          <a:p>
            <a:pPr indent="-88900" lvl="2" marL="914400" marR="0" rtl="0" algn="l">
              <a:spcBef>
                <a:spcPts val="0"/>
              </a:spcBef>
              <a:spcAft>
                <a:spcPts val="0"/>
              </a:spcAft>
              <a:buSzPts val="1400"/>
              <a:buChar char="■"/>
            </a:pPr>
            <a:r>
              <a:t/>
            </a:r>
            <a:endParaRPr b="0" i="0" sz="1800" u="none" cap="none" strike="noStrike">
              <a:solidFill>
                <a:schemeClr val="dk1"/>
              </a:solidFill>
              <a:latin typeface="Arial"/>
              <a:ea typeface="Arial"/>
              <a:cs typeface="Arial"/>
              <a:sym typeface="Arial"/>
            </a:endParaRPr>
          </a:p>
          <a:p>
            <a:pPr indent="-88900" lvl="3" marL="1371600" marR="0" rtl="0" algn="l">
              <a:spcBef>
                <a:spcPts val="0"/>
              </a:spcBef>
              <a:spcAft>
                <a:spcPts val="0"/>
              </a:spcAft>
              <a:buSzPts val="1400"/>
              <a:buChar char="●"/>
            </a:pPr>
            <a:r>
              <a:t/>
            </a:r>
            <a:endParaRPr b="0" i="0" sz="1800" u="none" cap="none" strike="noStrike">
              <a:solidFill>
                <a:schemeClr val="dk1"/>
              </a:solidFill>
              <a:latin typeface="Arial"/>
              <a:ea typeface="Arial"/>
              <a:cs typeface="Arial"/>
              <a:sym typeface="Arial"/>
            </a:endParaRPr>
          </a:p>
          <a:p>
            <a:pPr indent="-88900" lvl="4" marL="1828800" marR="0" rtl="0" algn="l">
              <a:spcBef>
                <a:spcPts val="0"/>
              </a:spcBef>
              <a:spcAft>
                <a:spcPts val="0"/>
              </a:spcAft>
              <a:buSzPts val="1400"/>
              <a:buChar char="○"/>
            </a:pPr>
            <a:r>
              <a:t/>
            </a:r>
            <a:endParaRPr b="0" i="0" sz="1800" u="none" cap="none" strike="noStrike">
              <a:solidFill>
                <a:schemeClr val="dk1"/>
              </a:solidFill>
              <a:latin typeface="Arial"/>
              <a:ea typeface="Arial"/>
              <a:cs typeface="Arial"/>
              <a:sym typeface="Arial"/>
            </a:endParaRPr>
          </a:p>
          <a:p>
            <a:pPr indent="-88900" lvl="5" marL="2286000" marR="0" rtl="0" algn="l">
              <a:spcBef>
                <a:spcPts val="0"/>
              </a:spcBef>
              <a:spcAft>
                <a:spcPts val="0"/>
              </a:spcAft>
              <a:buSzPts val="1400"/>
              <a:buChar char="■"/>
            </a:pPr>
            <a:r>
              <a:t/>
            </a:r>
            <a:endParaRPr b="0" i="0" sz="1800" u="none" cap="none" strike="noStrike">
              <a:solidFill>
                <a:schemeClr val="dk1"/>
              </a:solidFill>
              <a:latin typeface="Arial"/>
              <a:ea typeface="Arial"/>
              <a:cs typeface="Arial"/>
              <a:sym typeface="Arial"/>
            </a:endParaRPr>
          </a:p>
          <a:p>
            <a:pPr indent="-88900" lvl="6" marL="2743200" marR="0" rtl="0" algn="l">
              <a:spcBef>
                <a:spcPts val="0"/>
              </a:spcBef>
              <a:spcAft>
                <a:spcPts val="0"/>
              </a:spcAft>
              <a:buSzPts val="1400"/>
              <a:buChar char="●"/>
            </a:pPr>
            <a:r>
              <a:t/>
            </a:r>
            <a:endParaRPr b="0" i="0" sz="1800" u="none" cap="none" strike="noStrike">
              <a:solidFill>
                <a:schemeClr val="dk1"/>
              </a:solidFill>
              <a:latin typeface="Arial"/>
              <a:ea typeface="Arial"/>
              <a:cs typeface="Arial"/>
              <a:sym typeface="Arial"/>
            </a:endParaRPr>
          </a:p>
          <a:p>
            <a:pPr indent="-88900" lvl="7" marL="3200400" marR="0" rtl="0" algn="l">
              <a:spcBef>
                <a:spcPts val="0"/>
              </a:spcBef>
              <a:spcAft>
                <a:spcPts val="0"/>
              </a:spcAft>
              <a:buSzPts val="1400"/>
              <a:buChar char="○"/>
            </a:pPr>
            <a:r>
              <a:t/>
            </a:r>
            <a:endParaRPr b="0" i="0" sz="1800" u="none" cap="none" strike="noStrike">
              <a:solidFill>
                <a:schemeClr val="dk1"/>
              </a:solidFill>
              <a:latin typeface="Arial"/>
              <a:ea typeface="Arial"/>
              <a:cs typeface="Arial"/>
              <a:sym typeface="Arial"/>
            </a:endParaRPr>
          </a:p>
          <a:p>
            <a:pPr indent="-88900" lvl="8" marL="3657600" marR="0" rtl="0" algn="l">
              <a:spcBef>
                <a:spcPts val="0"/>
              </a:spcBef>
              <a:spcAft>
                <a:spcPts val="0"/>
              </a:spcAft>
              <a:buSzPts val="1400"/>
              <a:buChar char="■"/>
            </a:pPr>
            <a:r>
              <a:t/>
            </a:r>
            <a:endParaRPr b="0" i="0" sz="1800" u="none" cap="none" strike="noStrike">
              <a:solidFill>
                <a:schemeClr val="dk1"/>
              </a:solidFill>
              <a:latin typeface="Arial"/>
              <a:ea typeface="Arial"/>
              <a:cs typeface="Arial"/>
              <a:sym typeface="Aria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twoObj">
  <p:cSld name="TWO_OBJECTS">
    <p:spTree>
      <p:nvGrpSpPr>
        <p:cNvPr id="206" name="Shape 206"/>
        <p:cNvGrpSpPr/>
        <p:nvPr/>
      </p:nvGrpSpPr>
      <p:grpSpPr>
        <a:xfrm>
          <a:off x="0" y="0"/>
          <a:ext cx="0" cy="0"/>
          <a:chOff x="0" y="0"/>
          <a:chExt cx="0" cy="0"/>
        </a:xfrm>
      </p:grpSpPr>
      <p:sp>
        <p:nvSpPr>
          <p:cNvPr id="207" name="Shape 207"/>
          <p:cNvSpPr txBox="1"/>
          <p:nvPr>
            <p:ph type="title"/>
          </p:nvPr>
        </p:nvSpPr>
        <p:spPr>
          <a:xfrm>
            <a:off x="457200" y="274638"/>
            <a:ext cx="8229600" cy="1143000"/>
          </a:xfrm>
          <a:prstGeom prst="rect">
            <a:avLst/>
          </a:prstGeom>
          <a:noFill/>
          <a:ln>
            <a:noFill/>
          </a:ln>
        </p:spPr>
        <p:txBody>
          <a:bodyPr anchorCtr="0" anchor="b" bIns="91425" lIns="91425" rIns="91425" wrap="square" tIns="91425"/>
          <a:lstStyle>
            <a:lvl1pPr lvl="0" rtl="0" algn="l">
              <a:spcBef>
                <a:spcPts val="0"/>
              </a:spcBef>
              <a:spcAft>
                <a:spcPts val="0"/>
              </a:spcAft>
              <a:buClr>
                <a:srgbClr val="FFFFFF"/>
              </a:buClr>
              <a:buSzPts val="1400"/>
              <a:buNone/>
              <a:defRPr b="1" sz="3600" cap="none">
                <a:solidFill>
                  <a:srgbClr val="FFFFFF"/>
                </a:solidFill>
              </a:defRPr>
            </a:lvl1pPr>
            <a:lvl2pPr lvl="1" rtl="0">
              <a:spcBef>
                <a:spcPts val="0"/>
              </a:spcBef>
              <a:spcAft>
                <a:spcPts val="0"/>
              </a:spcAft>
              <a:buSzPts val="1400"/>
              <a:buChar char="○"/>
              <a:defRPr/>
            </a:lvl2pPr>
            <a:lvl3pPr lvl="2" rtl="0">
              <a:spcBef>
                <a:spcPts val="0"/>
              </a:spcBef>
              <a:spcAft>
                <a:spcPts val="0"/>
              </a:spcAft>
              <a:buSzPts val="1400"/>
              <a:buChar char="■"/>
              <a:defRPr/>
            </a:lvl3pPr>
            <a:lvl4pPr lvl="3" rtl="0">
              <a:spcBef>
                <a:spcPts val="0"/>
              </a:spcBef>
              <a:spcAft>
                <a:spcPts val="0"/>
              </a:spcAft>
              <a:buSzPts val="1400"/>
              <a:buChar char="●"/>
              <a:defRPr/>
            </a:lvl4pPr>
            <a:lvl5pPr lvl="4" rtl="0">
              <a:spcBef>
                <a:spcPts val="0"/>
              </a:spcBef>
              <a:spcAft>
                <a:spcPts val="0"/>
              </a:spcAft>
              <a:buSzPts val="1400"/>
              <a:buChar char="○"/>
              <a:defRPr/>
            </a:lvl5pPr>
            <a:lvl6pPr lvl="5" rtl="0">
              <a:spcBef>
                <a:spcPts val="0"/>
              </a:spcBef>
              <a:spcAft>
                <a:spcPts val="0"/>
              </a:spcAft>
              <a:buSzPts val="1400"/>
              <a:buChar char="■"/>
              <a:defRPr/>
            </a:lvl6pPr>
            <a:lvl7pPr lvl="6" rtl="0">
              <a:spcBef>
                <a:spcPts val="0"/>
              </a:spcBef>
              <a:spcAft>
                <a:spcPts val="0"/>
              </a:spcAft>
              <a:buSzPts val="1400"/>
              <a:buChar char="●"/>
              <a:defRPr/>
            </a:lvl7pPr>
            <a:lvl8pPr lvl="7" rtl="0">
              <a:spcBef>
                <a:spcPts val="0"/>
              </a:spcBef>
              <a:spcAft>
                <a:spcPts val="0"/>
              </a:spcAft>
              <a:buSzPts val="1400"/>
              <a:buChar char="○"/>
              <a:defRPr/>
            </a:lvl8pPr>
            <a:lvl9pPr lvl="8" rtl="0">
              <a:spcBef>
                <a:spcPts val="0"/>
              </a:spcBef>
              <a:spcAft>
                <a:spcPts val="0"/>
              </a:spcAft>
              <a:buSzPts val="1400"/>
              <a:buChar char="■"/>
              <a:defRPr/>
            </a:lvl9pPr>
          </a:lstStyle>
          <a:p/>
        </p:txBody>
      </p:sp>
      <p:sp>
        <p:nvSpPr>
          <p:cNvPr id="208" name="Shape 208"/>
          <p:cNvSpPr txBox="1"/>
          <p:nvPr>
            <p:ph idx="1" type="body"/>
          </p:nvPr>
        </p:nvSpPr>
        <p:spPr>
          <a:xfrm>
            <a:off x="457200" y="1600200"/>
            <a:ext cx="4038600" cy="4525963"/>
          </a:xfrm>
          <a:prstGeom prst="rect">
            <a:avLst/>
          </a:prstGeom>
          <a:noFill/>
          <a:ln>
            <a:noFill/>
          </a:ln>
        </p:spPr>
        <p:txBody>
          <a:bodyPr anchorCtr="0" anchor="t" bIns="91425" lIns="91425" rIns="91425" wrap="square" tIns="91425"/>
          <a:lstStyle>
            <a:lvl1pPr indent="-317500" lvl="0" marL="457200" rtl="0">
              <a:spcBef>
                <a:spcPts val="480"/>
              </a:spcBef>
              <a:spcAft>
                <a:spcPts val="0"/>
              </a:spcAft>
              <a:buSzPts val="1400"/>
              <a:buChar char="●"/>
              <a:defRPr sz="2800"/>
            </a:lvl1pPr>
            <a:lvl2pPr indent="-317500" lvl="1" marL="914400" rtl="0">
              <a:spcBef>
                <a:spcPts val="0"/>
              </a:spcBef>
              <a:spcAft>
                <a:spcPts val="0"/>
              </a:spcAft>
              <a:buSzPts val="1400"/>
              <a:buChar char="●"/>
              <a:defRPr sz="2400"/>
            </a:lvl2pPr>
            <a:lvl3pPr indent="-317500" lvl="2" marL="1371600" rtl="0">
              <a:spcBef>
                <a:spcPts val="0"/>
              </a:spcBef>
              <a:spcAft>
                <a:spcPts val="0"/>
              </a:spcAft>
              <a:buSzPts val="1400"/>
              <a:buChar char="●"/>
              <a:defRPr sz="2000"/>
            </a:lvl3pPr>
            <a:lvl4pPr indent="-317500" lvl="3" marL="1828800" rtl="0">
              <a:spcBef>
                <a:spcPts val="0"/>
              </a:spcBef>
              <a:spcAft>
                <a:spcPts val="0"/>
              </a:spcAft>
              <a:buSzPts val="1400"/>
              <a:buChar char="●"/>
              <a:defRPr sz="1800"/>
            </a:lvl4pPr>
            <a:lvl5pPr indent="-317500" lvl="4" marL="2286000" rtl="0">
              <a:spcBef>
                <a:spcPts val="0"/>
              </a:spcBef>
              <a:spcAft>
                <a:spcPts val="0"/>
              </a:spcAft>
              <a:buSzPts val="1400"/>
              <a:buChar char="●"/>
              <a:defRPr sz="1800"/>
            </a:lvl5pPr>
            <a:lvl6pPr indent="-317500" lvl="5" marL="2743200" rtl="0">
              <a:spcBef>
                <a:spcPts val="0"/>
              </a:spcBef>
              <a:spcAft>
                <a:spcPts val="0"/>
              </a:spcAft>
              <a:buSzPts val="1400"/>
              <a:buChar char="●"/>
              <a:defRPr sz="1800"/>
            </a:lvl6pPr>
            <a:lvl7pPr indent="-317500" lvl="6" marL="3200400" rtl="0">
              <a:spcBef>
                <a:spcPts val="0"/>
              </a:spcBef>
              <a:spcAft>
                <a:spcPts val="0"/>
              </a:spcAft>
              <a:buSzPts val="1400"/>
              <a:buChar char="●"/>
              <a:defRPr sz="1800"/>
            </a:lvl7pPr>
            <a:lvl8pPr indent="-317500" lvl="7" marL="3657600" rtl="0">
              <a:spcBef>
                <a:spcPts val="0"/>
              </a:spcBef>
              <a:spcAft>
                <a:spcPts val="0"/>
              </a:spcAft>
              <a:buSzPts val="1400"/>
              <a:buChar char="●"/>
              <a:defRPr sz="1800"/>
            </a:lvl8pPr>
            <a:lvl9pPr indent="-317500" lvl="8" marL="4114800" rtl="0">
              <a:spcBef>
                <a:spcPts val="0"/>
              </a:spcBef>
              <a:spcAft>
                <a:spcPts val="0"/>
              </a:spcAft>
              <a:buSzPts val="1400"/>
              <a:buChar char="●"/>
              <a:defRPr sz="1800"/>
            </a:lvl9pPr>
          </a:lstStyle>
          <a:p/>
        </p:txBody>
      </p:sp>
      <p:sp>
        <p:nvSpPr>
          <p:cNvPr id="209" name="Shape 209"/>
          <p:cNvSpPr txBox="1"/>
          <p:nvPr>
            <p:ph idx="2" type="body"/>
          </p:nvPr>
        </p:nvSpPr>
        <p:spPr>
          <a:xfrm>
            <a:off x="4648200" y="1600200"/>
            <a:ext cx="4038600" cy="4525963"/>
          </a:xfrm>
          <a:prstGeom prst="rect">
            <a:avLst/>
          </a:prstGeom>
          <a:noFill/>
          <a:ln>
            <a:noFill/>
          </a:ln>
        </p:spPr>
        <p:txBody>
          <a:bodyPr anchorCtr="0" anchor="t" bIns="91425" lIns="91425" rIns="91425" wrap="square" tIns="91425"/>
          <a:lstStyle>
            <a:lvl1pPr indent="-317500" lvl="0" marL="457200" rtl="0">
              <a:spcBef>
                <a:spcPts val="480"/>
              </a:spcBef>
              <a:spcAft>
                <a:spcPts val="0"/>
              </a:spcAft>
              <a:buSzPts val="1400"/>
              <a:buChar char="●"/>
              <a:defRPr sz="2800"/>
            </a:lvl1pPr>
            <a:lvl2pPr indent="-317500" lvl="1" marL="914400" rtl="0">
              <a:spcBef>
                <a:spcPts val="0"/>
              </a:spcBef>
              <a:spcAft>
                <a:spcPts val="0"/>
              </a:spcAft>
              <a:buSzPts val="1400"/>
              <a:buChar char="●"/>
              <a:defRPr sz="2400"/>
            </a:lvl2pPr>
            <a:lvl3pPr indent="-317500" lvl="2" marL="1371600" rtl="0">
              <a:spcBef>
                <a:spcPts val="0"/>
              </a:spcBef>
              <a:spcAft>
                <a:spcPts val="0"/>
              </a:spcAft>
              <a:buSzPts val="1400"/>
              <a:buChar char="●"/>
              <a:defRPr sz="2000"/>
            </a:lvl3pPr>
            <a:lvl4pPr indent="-317500" lvl="3" marL="1828800" rtl="0">
              <a:spcBef>
                <a:spcPts val="0"/>
              </a:spcBef>
              <a:spcAft>
                <a:spcPts val="0"/>
              </a:spcAft>
              <a:buSzPts val="1400"/>
              <a:buChar char="●"/>
              <a:defRPr sz="1800"/>
            </a:lvl4pPr>
            <a:lvl5pPr indent="-317500" lvl="4" marL="2286000" rtl="0">
              <a:spcBef>
                <a:spcPts val="0"/>
              </a:spcBef>
              <a:spcAft>
                <a:spcPts val="0"/>
              </a:spcAft>
              <a:buSzPts val="1400"/>
              <a:buChar char="●"/>
              <a:defRPr sz="1800"/>
            </a:lvl5pPr>
            <a:lvl6pPr indent="-317500" lvl="5" marL="2743200" rtl="0">
              <a:spcBef>
                <a:spcPts val="0"/>
              </a:spcBef>
              <a:spcAft>
                <a:spcPts val="0"/>
              </a:spcAft>
              <a:buSzPts val="1400"/>
              <a:buChar char="●"/>
              <a:defRPr sz="1800"/>
            </a:lvl6pPr>
            <a:lvl7pPr indent="-317500" lvl="6" marL="3200400" rtl="0">
              <a:spcBef>
                <a:spcPts val="0"/>
              </a:spcBef>
              <a:spcAft>
                <a:spcPts val="0"/>
              </a:spcAft>
              <a:buSzPts val="1400"/>
              <a:buChar char="●"/>
              <a:defRPr sz="1800"/>
            </a:lvl7pPr>
            <a:lvl8pPr indent="-317500" lvl="7" marL="3657600" rtl="0">
              <a:spcBef>
                <a:spcPts val="0"/>
              </a:spcBef>
              <a:spcAft>
                <a:spcPts val="0"/>
              </a:spcAft>
              <a:buSzPts val="1400"/>
              <a:buChar char="●"/>
              <a:defRPr sz="1800"/>
            </a:lvl8pPr>
            <a:lvl9pPr indent="-317500" lvl="8" marL="4114800" rtl="0">
              <a:spcBef>
                <a:spcPts val="0"/>
              </a:spcBef>
              <a:spcAft>
                <a:spcPts val="0"/>
              </a:spcAft>
              <a:buSzPts val="1400"/>
              <a:buChar char="●"/>
              <a:defRPr sz="1800"/>
            </a:lvl9pPr>
          </a:lstStyle>
          <a:p/>
        </p:txBody>
      </p:sp>
      <p:sp>
        <p:nvSpPr>
          <p:cNvPr id="210" name="Shape 210"/>
          <p:cNvSpPr txBox="1"/>
          <p:nvPr>
            <p:ph idx="10" type="dt"/>
          </p:nvPr>
        </p:nvSpPr>
        <p:spPr>
          <a:xfrm>
            <a:off x="457200" y="6312408"/>
            <a:ext cx="2133600" cy="365125"/>
          </a:xfrm>
          <a:prstGeom prst="rect">
            <a:avLst/>
          </a:prstGeom>
          <a:noFill/>
          <a:ln>
            <a:noFill/>
          </a:ln>
        </p:spPr>
        <p:txBody>
          <a:bodyPr anchorCtr="0" anchor="ctr" bIns="91425" lIns="91425" rIns="91425" wrap="square" tIns="91425"/>
          <a:lstStyle>
            <a:lvl1pPr indent="-88900" lvl="0" marL="0" marR="0" rtl="0" algn="l">
              <a:spcBef>
                <a:spcPts val="0"/>
              </a:spcBef>
              <a:spcAft>
                <a:spcPts val="0"/>
              </a:spcAft>
              <a:buSzPts val="1400"/>
              <a:buChar char="●"/>
              <a:defRPr b="0" i="0" sz="1200" u="none" cap="none" strike="noStrike">
                <a:solidFill>
                  <a:schemeClr val="lt2"/>
                </a:solidFill>
                <a:latin typeface="Arial"/>
                <a:ea typeface="Arial"/>
                <a:cs typeface="Arial"/>
                <a:sym typeface="Arial"/>
              </a:defRPr>
            </a:lvl1pPr>
            <a:lvl2pPr indent="-88900" lvl="1" marL="457200" marR="0" rtl="0" algn="l">
              <a:spcBef>
                <a:spcPts val="0"/>
              </a:spcBef>
              <a:spcAft>
                <a:spcPts val="0"/>
              </a:spcAft>
              <a:buSzPts val="1400"/>
              <a:buChar char="○"/>
              <a:defRPr b="0" i="0" sz="1800" u="none" cap="none" strike="noStrike">
                <a:solidFill>
                  <a:schemeClr val="lt1"/>
                </a:solidFill>
                <a:latin typeface="Arial"/>
                <a:ea typeface="Arial"/>
                <a:cs typeface="Arial"/>
                <a:sym typeface="Arial"/>
              </a:defRPr>
            </a:lvl2pPr>
            <a:lvl3pPr indent="-88900" lvl="2" marL="914400" marR="0" rtl="0" algn="l">
              <a:spcBef>
                <a:spcPts val="0"/>
              </a:spcBef>
              <a:spcAft>
                <a:spcPts val="0"/>
              </a:spcAft>
              <a:buSzPts val="1400"/>
              <a:buChar char="■"/>
              <a:defRPr b="0" i="0" sz="1800" u="none" cap="none" strike="noStrike">
                <a:solidFill>
                  <a:schemeClr val="lt1"/>
                </a:solidFill>
                <a:latin typeface="Arial"/>
                <a:ea typeface="Arial"/>
                <a:cs typeface="Arial"/>
                <a:sym typeface="Arial"/>
              </a:defRPr>
            </a:lvl3pPr>
            <a:lvl4pPr indent="-88900" lvl="3" marL="1371600" marR="0" rtl="0" algn="l">
              <a:spcBef>
                <a:spcPts val="0"/>
              </a:spcBef>
              <a:spcAft>
                <a:spcPts val="0"/>
              </a:spcAft>
              <a:buSzPts val="1400"/>
              <a:buChar char="●"/>
              <a:defRPr b="0" i="0" sz="1800" u="none" cap="none" strike="noStrike">
                <a:solidFill>
                  <a:schemeClr val="lt1"/>
                </a:solidFill>
                <a:latin typeface="Arial"/>
                <a:ea typeface="Arial"/>
                <a:cs typeface="Arial"/>
                <a:sym typeface="Arial"/>
              </a:defRPr>
            </a:lvl4pPr>
            <a:lvl5pPr indent="-88900" lvl="4" marL="1828800" marR="0" rtl="0" algn="l">
              <a:spcBef>
                <a:spcPts val="0"/>
              </a:spcBef>
              <a:spcAft>
                <a:spcPts val="0"/>
              </a:spcAft>
              <a:buSzPts val="1400"/>
              <a:buChar char="○"/>
              <a:defRPr b="0" i="0" sz="1800" u="none" cap="none" strike="noStrike">
                <a:solidFill>
                  <a:schemeClr val="lt1"/>
                </a:solidFill>
                <a:latin typeface="Arial"/>
                <a:ea typeface="Arial"/>
                <a:cs typeface="Arial"/>
                <a:sym typeface="Arial"/>
              </a:defRPr>
            </a:lvl5pPr>
            <a:lvl6pPr indent="-88900" lvl="5" marL="2286000" marR="0" rtl="0" algn="l">
              <a:spcBef>
                <a:spcPts val="0"/>
              </a:spcBef>
              <a:spcAft>
                <a:spcPts val="0"/>
              </a:spcAft>
              <a:buSzPts val="1400"/>
              <a:buChar char="■"/>
              <a:defRPr b="0" i="0" sz="1800" u="none" cap="none" strike="noStrike">
                <a:solidFill>
                  <a:schemeClr val="lt1"/>
                </a:solidFill>
                <a:latin typeface="Arial"/>
                <a:ea typeface="Arial"/>
                <a:cs typeface="Arial"/>
                <a:sym typeface="Arial"/>
              </a:defRPr>
            </a:lvl6pPr>
            <a:lvl7pPr indent="-88900" lvl="6" marL="2743200" marR="0" rtl="0" algn="l">
              <a:spcBef>
                <a:spcPts val="0"/>
              </a:spcBef>
              <a:spcAft>
                <a:spcPts val="0"/>
              </a:spcAft>
              <a:buSzPts val="1400"/>
              <a:buChar char="●"/>
              <a:defRPr b="0" i="0" sz="1800" u="none" cap="none" strike="noStrike">
                <a:solidFill>
                  <a:schemeClr val="lt1"/>
                </a:solidFill>
                <a:latin typeface="Arial"/>
                <a:ea typeface="Arial"/>
                <a:cs typeface="Arial"/>
                <a:sym typeface="Arial"/>
              </a:defRPr>
            </a:lvl7pPr>
            <a:lvl8pPr indent="-88900" lvl="7" marL="3200400" marR="0" rtl="0" algn="l">
              <a:spcBef>
                <a:spcPts val="0"/>
              </a:spcBef>
              <a:spcAft>
                <a:spcPts val="0"/>
              </a:spcAft>
              <a:buSzPts val="1400"/>
              <a:buChar char="○"/>
              <a:defRPr b="0" i="0" sz="1800" u="none" cap="none" strike="noStrike">
                <a:solidFill>
                  <a:schemeClr val="lt1"/>
                </a:solidFill>
                <a:latin typeface="Arial"/>
                <a:ea typeface="Arial"/>
                <a:cs typeface="Arial"/>
                <a:sym typeface="Arial"/>
              </a:defRPr>
            </a:lvl8pPr>
            <a:lvl9pPr indent="-88900" lvl="8" marL="3657600" marR="0" rtl="0" algn="l">
              <a:spcBef>
                <a:spcPts val="0"/>
              </a:spcBef>
              <a:spcAft>
                <a:spcPts val="0"/>
              </a:spcAft>
              <a:buSzPts val="1400"/>
              <a:buChar char="■"/>
              <a:defRPr b="0" i="0" sz="1800" u="none" cap="none" strike="noStrike">
                <a:solidFill>
                  <a:schemeClr val="lt1"/>
                </a:solidFill>
                <a:latin typeface="Arial"/>
                <a:ea typeface="Arial"/>
                <a:cs typeface="Arial"/>
                <a:sym typeface="Arial"/>
              </a:defRPr>
            </a:lvl9pPr>
          </a:lstStyle>
          <a:p/>
        </p:txBody>
      </p:sp>
      <p:sp>
        <p:nvSpPr>
          <p:cNvPr id="211" name="Shape 211"/>
          <p:cNvSpPr txBox="1"/>
          <p:nvPr>
            <p:ph idx="11" type="ftr"/>
          </p:nvPr>
        </p:nvSpPr>
        <p:spPr>
          <a:xfrm>
            <a:off x="2831123" y="6312408"/>
            <a:ext cx="3481754" cy="365125"/>
          </a:xfrm>
          <a:prstGeom prst="rect">
            <a:avLst/>
          </a:prstGeom>
          <a:noFill/>
          <a:ln>
            <a:noFill/>
          </a:ln>
        </p:spPr>
        <p:txBody>
          <a:bodyPr anchorCtr="0" anchor="ctr" bIns="91425" lIns="91425" rIns="91425" wrap="square" tIns="91425"/>
          <a:lstStyle>
            <a:lvl1pPr indent="-88900" lvl="0" marL="0" marR="0" rtl="0" algn="ctr">
              <a:spcBef>
                <a:spcPts val="0"/>
              </a:spcBef>
              <a:spcAft>
                <a:spcPts val="0"/>
              </a:spcAft>
              <a:buSzPts val="1400"/>
              <a:buChar char="●"/>
              <a:defRPr b="0" i="0" sz="1200" u="none" cap="none" strike="noStrike">
                <a:solidFill>
                  <a:schemeClr val="lt2"/>
                </a:solidFill>
                <a:latin typeface="Arial"/>
                <a:ea typeface="Arial"/>
                <a:cs typeface="Arial"/>
                <a:sym typeface="Arial"/>
              </a:defRPr>
            </a:lvl1pPr>
            <a:lvl2pPr indent="-88900" lvl="1" marL="457200" marR="0" rtl="0" algn="l">
              <a:spcBef>
                <a:spcPts val="0"/>
              </a:spcBef>
              <a:spcAft>
                <a:spcPts val="0"/>
              </a:spcAft>
              <a:buSzPts val="1400"/>
              <a:buChar char="○"/>
              <a:defRPr b="0" i="0" sz="1800" u="none" cap="none" strike="noStrike">
                <a:solidFill>
                  <a:schemeClr val="lt1"/>
                </a:solidFill>
                <a:latin typeface="Arial"/>
                <a:ea typeface="Arial"/>
                <a:cs typeface="Arial"/>
                <a:sym typeface="Arial"/>
              </a:defRPr>
            </a:lvl2pPr>
            <a:lvl3pPr indent="-88900" lvl="2" marL="914400" marR="0" rtl="0" algn="l">
              <a:spcBef>
                <a:spcPts val="0"/>
              </a:spcBef>
              <a:spcAft>
                <a:spcPts val="0"/>
              </a:spcAft>
              <a:buSzPts val="1400"/>
              <a:buChar char="■"/>
              <a:defRPr b="0" i="0" sz="1800" u="none" cap="none" strike="noStrike">
                <a:solidFill>
                  <a:schemeClr val="lt1"/>
                </a:solidFill>
                <a:latin typeface="Arial"/>
                <a:ea typeface="Arial"/>
                <a:cs typeface="Arial"/>
                <a:sym typeface="Arial"/>
              </a:defRPr>
            </a:lvl3pPr>
            <a:lvl4pPr indent="-88900" lvl="3" marL="1371600" marR="0" rtl="0" algn="l">
              <a:spcBef>
                <a:spcPts val="0"/>
              </a:spcBef>
              <a:spcAft>
                <a:spcPts val="0"/>
              </a:spcAft>
              <a:buSzPts val="1400"/>
              <a:buChar char="●"/>
              <a:defRPr b="0" i="0" sz="1800" u="none" cap="none" strike="noStrike">
                <a:solidFill>
                  <a:schemeClr val="lt1"/>
                </a:solidFill>
                <a:latin typeface="Arial"/>
                <a:ea typeface="Arial"/>
                <a:cs typeface="Arial"/>
                <a:sym typeface="Arial"/>
              </a:defRPr>
            </a:lvl4pPr>
            <a:lvl5pPr indent="-88900" lvl="4" marL="1828800" marR="0" rtl="0" algn="l">
              <a:spcBef>
                <a:spcPts val="0"/>
              </a:spcBef>
              <a:spcAft>
                <a:spcPts val="0"/>
              </a:spcAft>
              <a:buSzPts val="1400"/>
              <a:buChar char="○"/>
              <a:defRPr b="0" i="0" sz="1800" u="none" cap="none" strike="noStrike">
                <a:solidFill>
                  <a:schemeClr val="lt1"/>
                </a:solidFill>
                <a:latin typeface="Arial"/>
                <a:ea typeface="Arial"/>
                <a:cs typeface="Arial"/>
                <a:sym typeface="Arial"/>
              </a:defRPr>
            </a:lvl5pPr>
            <a:lvl6pPr indent="-88900" lvl="5" marL="2286000" marR="0" rtl="0" algn="l">
              <a:spcBef>
                <a:spcPts val="0"/>
              </a:spcBef>
              <a:spcAft>
                <a:spcPts val="0"/>
              </a:spcAft>
              <a:buSzPts val="1400"/>
              <a:buChar char="■"/>
              <a:defRPr b="0" i="0" sz="1800" u="none" cap="none" strike="noStrike">
                <a:solidFill>
                  <a:schemeClr val="lt1"/>
                </a:solidFill>
                <a:latin typeface="Arial"/>
                <a:ea typeface="Arial"/>
                <a:cs typeface="Arial"/>
                <a:sym typeface="Arial"/>
              </a:defRPr>
            </a:lvl6pPr>
            <a:lvl7pPr indent="-88900" lvl="6" marL="2743200" marR="0" rtl="0" algn="l">
              <a:spcBef>
                <a:spcPts val="0"/>
              </a:spcBef>
              <a:spcAft>
                <a:spcPts val="0"/>
              </a:spcAft>
              <a:buSzPts val="1400"/>
              <a:buChar char="●"/>
              <a:defRPr b="0" i="0" sz="1800" u="none" cap="none" strike="noStrike">
                <a:solidFill>
                  <a:schemeClr val="lt1"/>
                </a:solidFill>
                <a:latin typeface="Arial"/>
                <a:ea typeface="Arial"/>
                <a:cs typeface="Arial"/>
                <a:sym typeface="Arial"/>
              </a:defRPr>
            </a:lvl7pPr>
            <a:lvl8pPr indent="-88900" lvl="7" marL="3200400" marR="0" rtl="0" algn="l">
              <a:spcBef>
                <a:spcPts val="0"/>
              </a:spcBef>
              <a:spcAft>
                <a:spcPts val="0"/>
              </a:spcAft>
              <a:buSzPts val="1400"/>
              <a:buChar char="○"/>
              <a:defRPr b="0" i="0" sz="1800" u="none" cap="none" strike="noStrike">
                <a:solidFill>
                  <a:schemeClr val="lt1"/>
                </a:solidFill>
                <a:latin typeface="Arial"/>
                <a:ea typeface="Arial"/>
                <a:cs typeface="Arial"/>
                <a:sym typeface="Arial"/>
              </a:defRPr>
            </a:lvl8pPr>
            <a:lvl9pPr indent="-88900" lvl="8" marL="3657600" marR="0" rtl="0" algn="l">
              <a:spcBef>
                <a:spcPts val="0"/>
              </a:spcBef>
              <a:spcAft>
                <a:spcPts val="0"/>
              </a:spcAft>
              <a:buSzPts val="1400"/>
              <a:buChar char="■"/>
              <a:defRPr b="0" i="0" sz="1800" u="none" cap="none" strike="noStrike">
                <a:solidFill>
                  <a:schemeClr val="lt1"/>
                </a:solidFill>
                <a:latin typeface="Arial"/>
                <a:ea typeface="Arial"/>
                <a:cs typeface="Arial"/>
                <a:sym typeface="Arial"/>
              </a:defRPr>
            </a:lvl9pPr>
          </a:lstStyle>
          <a:p/>
        </p:txBody>
      </p:sp>
      <p:sp>
        <p:nvSpPr>
          <p:cNvPr id="212" name="Shape 212"/>
          <p:cNvSpPr txBox="1"/>
          <p:nvPr>
            <p:ph idx="12" type="sldNum"/>
          </p:nvPr>
        </p:nvSpPr>
        <p:spPr>
          <a:xfrm>
            <a:off x="6553200" y="6312408"/>
            <a:ext cx="2133600" cy="365125"/>
          </a:xfrm>
          <a:prstGeom prst="rect">
            <a:avLst/>
          </a:prstGeom>
          <a:noFill/>
          <a:ln>
            <a:noFill/>
          </a:ln>
        </p:spPr>
        <p:txBody>
          <a:bodyPr anchorCtr="0" anchor="ctr" bIns="91425" lIns="91425" rIns="91425" wrap="square" tIns="91425">
            <a:noAutofit/>
          </a:bodyPr>
          <a:lstStyle/>
          <a:p>
            <a:pPr indent="-88900" lvl="0" marL="0" marR="0" rtl="0" algn="r">
              <a:spcBef>
                <a:spcPts val="0"/>
              </a:spcBef>
              <a:spcAft>
                <a:spcPts val="0"/>
              </a:spcAft>
              <a:buSzPts val="1400"/>
              <a:buChar char="●"/>
            </a:pPr>
            <a:r>
              <a:t/>
            </a:r>
            <a:endParaRPr b="0" i="0" sz="1200" u="none" cap="none" strike="noStrike">
              <a:solidFill>
                <a:schemeClr val="lt2"/>
              </a:solidFill>
              <a:latin typeface="Arial"/>
              <a:ea typeface="Arial"/>
              <a:cs typeface="Arial"/>
              <a:sym typeface="Arial"/>
            </a:endParaRPr>
          </a:p>
          <a:p>
            <a:pPr indent="-88900" lvl="1" marL="457200" marR="0" rtl="0" algn="l">
              <a:spcBef>
                <a:spcPts val="0"/>
              </a:spcBef>
              <a:spcAft>
                <a:spcPts val="0"/>
              </a:spcAft>
              <a:buSzPts val="1400"/>
              <a:buChar char="○"/>
            </a:pPr>
            <a:r>
              <a:t/>
            </a:r>
            <a:endParaRPr b="0" i="0" sz="1800" u="none" cap="none" strike="noStrike">
              <a:solidFill>
                <a:schemeClr val="lt1"/>
              </a:solidFill>
              <a:latin typeface="Arial"/>
              <a:ea typeface="Arial"/>
              <a:cs typeface="Arial"/>
              <a:sym typeface="Arial"/>
            </a:endParaRPr>
          </a:p>
          <a:p>
            <a:pPr indent="-88900" lvl="2" marL="914400" marR="0" rtl="0" algn="l">
              <a:spcBef>
                <a:spcPts val="0"/>
              </a:spcBef>
              <a:spcAft>
                <a:spcPts val="0"/>
              </a:spcAft>
              <a:buSzPts val="1400"/>
              <a:buChar char="■"/>
            </a:pPr>
            <a:r>
              <a:t/>
            </a:r>
            <a:endParaRPr b="0" i="0" sz="1800" u="none" cap="none" strike="noStrike">
              <a:solidFill>
                <a:schemeClr val="lt1"/>
              </a:solidFill>
              <a:latin typeface="Arial"/>
              <a:ea typeface="Arial"/>
              <a:cs typeface="Arial"/>
              <a:sym typeface="Arial"/>
            </a:endParaRPr>
          </a:p>
          <a:p>
            <a:pPr indent="-88900" lvl="3" marL="1371600" marR="0" rtl="0" algn="l">
              <a:spcBef>
                <a:spcPts val="0"/>
              </a:spcBef>
              <a:spcAft>
                <a:spcPts val="0"/>
              </a:spcAft>
              <a:buSzPts val="1400"/>
              <a:buChar char="●"/>
            </a:pPr>
            <a:r>
              <a:t/>
            </a:r>
            <a:endParaRPr b="0" i="0" sz="1800" u="none" cap="none" strike="noStrike">
              <a:solidFill>
                <a:schemeClr val="lt1"/>
              </a:solidFill>
              <a:latin typeface="Arial"/>
              <a:ea typeface="Arial"/>
              <a:cs typeface="Arial"/>
              <a:sym typeface="Arial"/>
            </a:endParaRPr>
          </a:p>
          <a:p>
            <a:pPr indent="-88900" lvl="4" marL="1828800" marR="0" rtl="0" algn="l">
              <a:spcBef>
                <a:spcPts val="0"/>
              </a:spcBef>
              <a:spcAft>
                <a:spcPts val="0"/>
              </a:spcAft>
              <a:buSzPts val="1400"/>
              <a:buChar char="○"/>
            </a:pPr>
            <a:r>
              <a:t/>
            </a:r>
            <a:endParaRPr b="0" i="0" sz="1800" u="none" cap="none" strike="noStrike">
              <a:solidFill>
                <a:schemeClr val="lt1"/>
              </a:solidFill>
              <a:latin typeface="Arial"/>
              <a:ea typeface="Arial"/>
              <a:cs typeface="Arial"/>
              <a:sym typeface="Arial"/>
            </a:endParaRPr>
          </a:p>
          <a:p>
            <a:pPr indent="-88900" lvl="5" marL="2286000" marR="0" rtl="0" algn="l">
              <a:spcBef>
                <a:spcPts val="0"/>
              </a:spcBef>
              <a:spcAft>
                <a:spcPts val="0"/>
              </a:spcAft>
              <a:buSzPts val="1400"/>
              <a:buChar char="■"/>
            </a:pPr>
            <a:r>
              <a:t/>
            </a:r>
            <a:endParaRPr b="0" i="0" sz="1800" u="none" cap="none" strike="noStrike">
              <a:solidFill>
                <a:schemeClr val="lt1"/>
              </a:solidFill>
              <a:latin typeface="Arial"/>
              <a:ea typeface="Arial"/>
              <a:cs typeface="Arial"/>
              <a:sym typeface="Arial"/>
            </a:endParaRPr>
          </a:p>
          <a:p>
            <a:pPr indent="-88900" lvl="6" marL="2743200" marR="0" rtl="0" algn="l">
              <a:spcBef>
                <a:spcPts val="0"/>
              </a:spcBef>
              <a:spcAft>
                <a:spcPts val="0"/>
              </a:spcAft>
              <a:buSzPts val="1400"/>
              <a:buChar char="●"/>
            </a:pPr>
            <a:r>
              <a:t/>
            </a:r>
            <a:endParaRPr b="0" i="0" sz="1800" u="none" cap="none" strike="noStrike">
              <a:solidFill>
                <a:schemeClr val="lt1"/>
              </a:solidFill>
              <a:latin typeface="Arial"/>
              <a:ea typeface="Arial"/>
              <a:cs typeface="Arial"/>
              <a:sym typeface="Arial"/>
            </a:endParaRPr>
          </a:p>
          <a:p>
            <a:pPr indent="-88900" lvl="7" marL="3200400" marR="0" rtl="0" algn="l">
              <a:spcBef>
                <a:spcPts val="0"/>
              </a:spcBef>
              <a:spcAft>
                <a:spcPts val="0"/>
              </a:spcAft>
              <a:buSzPts val="1400"/>
              <a:buChar char="○"/>
            </a:pPr>
            <a:r>
              <a:t/>
            </a:r>
            <a:endParaRPr b="0" i="0" sz="1800" u="none" cap="none" strike="noStrike">
              <a:solidFill>
                <a:schemeClr val="lt1"/>
              </a:solidFill>
              <a:latin typeface="Arial"/>
              <a:ea typeface="Arial"/>
              <a:cs typeface="Arial"/>
              <a:sym typeface="Arial"/>
            </a:endParaRPr>
          </a:p>
          <a:p>
            <a:pPr indent="-88900" lvl="8" marL="3657600" marR="0" rtl="0" algn="l">
              <a:spcBef>
                <a:spcPts val="0"/>
              </a:spcBef>
              <a:spcAft>
                <a:spcPts val="0"/>
              </a:spcAft>
              <a:buSzPts val="1400"/>
              <a:buChar char="■"/>
            </a:pPr>
            <a:r>
              <a:t/>
            </a:r>
            <a:endParaRPr b="0" i="0" sz="1800" u="none" cap="none" strike="noStrike">
              <a:solidFill>
                <a:schemeClr val="lt1"/>
              </a:solidFill>
              <a:latin typeface="Arial"/>
              <a:ea typeface="Arial"/>
              <a:cs typeface="Arial"/>
              <a:sym typeface="Aria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twoTxTwoObj">
  <p:cSld name="TWO_OBJECTS_WITH_TEXT">
    <p:spTree>
      <p:nvGrpSpPr>
        <p:cNvPr id="213" name="Shape 213"/>
        <p:cNvGrpSpPr/>
        <p:nvPr/>
      </p:nvGrpSpPr>
      <p:grpSpPr>
        <a:xfrm>
          <a:off x="0" y="0"/>
          <a:ext cx="0" cy="0"/>
          <a:chOff x="0" y="0"/>
          <a:chExt cx="0" cy="0"/>
        </a:xfrm>
      </p:grpSpPr>
      <p:sp>
        <p:nvSpPr>
          <p:cNvPr id="214" name="Shape 214"/>
          <p:cNvSpPr txBox="1"/>
          <p:nvPr>
            <p:ph type="title"/>
          </p:nvPr>
        </p:nvSpPr>
        <p:spPr>
          <a:xfrm>
            <a:off x="457200" y="274638"/>
            <a:ext cx="8229600" cy="1143000"/>
          </a:xfrm>
          <a:prstGeom prst="rect">
            <a:avLst/>
          </a:prstGeom>
          <a:noFill/>
          <a:ln>
            <a:noFill/>
          </a:ln>
        </p:spPr>
        <p:txBody>
          <a:bodyPr anchorCtr="0" anchor="b" bIns="91425" lIns="91425" rIns="91425" wrap="square" tIns="91425"/>
          <a:lstStyle>
            <a:lvl1pPr lvl="0" rtl="0">
              <a:spcBef>
                <a:spcPts val="0"/>
              </a:spcBef>
              <a:spcAft>
                <a:spcPts val="0"/>
              </a:spcAft>
              <a:buSzPts val="1400"/>
              <a:buNone/>
              <a:defRPr/>
            </a:lvl1pPr>
            <a:lvl2pPr lvl="1" rtl="0">
              <a:spcBef>
                <a:spcPts val="0"/>
              </a:spcBef>
              <a:spcAft>
                <a:spcPts val="0"/>
              </a:spcAft>
              <a:buSzPts val="1400"/>
              <a:buChar char="○"/>
              <a:defRPr/>
            </a:lvl2pPr>
            <a:lvl3pPr lvl="2" rtl="0">
              <a:spcBef>
                <a:spcPts val="0"/>
              </a:spcBef>
              <a:spcAft>
                <a:spcPts val="0"/>
              </a:spcAft>
              <a:buSzPts val="1400"/>
              <a:buChar char="■"/>
              <a:defRPr/>
            </a:lvl3pPr>
            <a:lvl4pPr lvl="3" rtl="0">
              <a:spcBef>
                <a:spcPts val="0"/>
              </a:spcBef>
              <a:spcAft>
                <a:spcPts val="0"/>
              </a:spcAft>
              <a:buSzPts val="1400"/>
              <a:buChar char="●"/>
              <a:defRPr/>
            </a:lvl4pPr>
            <a:lvl5pPr lvl="4" rtl="0">
              <a:spcBef>
                <a:spcPts val="0"/>
              </a:spcBef>
              <a:spcAft>
                <a:spcPts val="0"/>
              </a:spcAft>
              <a:buSzPts val="1400"/>
              <a:buChar char="○"/>
              <a:defRPr/>
            </a:lvl5pPr>
            <a:lvl6pPr lvl="5" rtl="0">
              <a:spcBef>
                <a:spcPts val="0"/>
              </a:spcBef>
              <a:spcAft>
                <a:spcPts val="0"/>
              </a:spcAft>
              <a:buSzPts val="1400"/>
              <a:buChar char="■"/>
              <a:defRPr/>
            </a:lvl6pPr>
            <a:lvl7pPr lvl="6" rtl="0">
              <a:spcBef>
                <a:spcPts val="0"/>
              </a:spcBef>
              <a:spcAft>
                <a:spcPts val="0"/>
              </a:spcAft>
              <a:buSzPts val="1400"/>
              <a:buChar char="●"/>
              <a:defRPr/>
            </a:lvl7pPr>
            <a:lvl8pPr lvl="7" rtl="0">
              <a:spcBef>
                <a:spcPts val="0"/>
              </a:spcBef>
              <a:spcAft>
                <a:spcPts val="0"/>
              </a:spcAft>
              <a:buSzPts val="1400"/>
              <a:buChar char="○"/>
              <a:defRPr/>
            </a:lvl8pPr>
            <a:lvl9pPr lvl="8" rtl="0">
              <a:spcBef>
                <a:spcPts val="0"/>
              </a:spcBef>
              <a:spcAft>
                <a:spcPts val="0"/>
              </a:spcAft>
              <a:buSzPts val="1400"/>
              <a:buChar char="■"/>
              <a:defRPr/>
            </a:lvl9pPr>
          </a:lstStyle>
          <a:p/>
        </p:txBody>
      </p:sp>
      <p:sp>
        <p:nvSpPr>
          <p:cNvPr id="215" name="Shape 215"/>
          <p:cNvSpPr txBox="1"/>
          <p:nvPr>
            <p:ph idx="1" type="body"/>
          </p:nvPr>
        </p:nvSpPr>
        <p:spPr>
          <a:xfrm>
            <a:off x="457200" y="1535113"/>
            <a:ext cx="4040188" cy="639762"/>
          </a:xfrm>
          <a:prstGeom prst="rect">
            <a:avLst/>
          </a:prstGeom>
          <a:noFill/>
          <a:ln>
            <a:noFill/>
          </a:ln>
        </p:spPr>
        <p:txBody>
          <a:bodyPr anchorCtr="0" anchor="b" bIns="91425" lIns="91425" rIns="91425" wrap="square" tIns="91425"/>
          <a:lstStyle>
            <a:lvl1pPr indent="-228600" lvl="0" marL="457200" rtl="0" algn="ctr">
              <a:spcBef>
                <a:spcPts val="480"/>
              </a:spcBef>
              <a:spcAft>
                <a:spcPts val="0"/>
              </a:spcAft>
              <a:buSzPts val="1400"/>
              <a:buNone/>
              <a:defRPr b="1" sz="2400"/>
            </a:lvl1pPr>
            <a:lvl2pPr indent="-228600" lvl="1" marL="914400" rtl="0">
              <a:spcBef>
                <a:spcPts val="0"/>
              </a:spcBef>
              <a:spcAft>
                <a:spcPts val="0"/>
              </a:spcAft>
              <a:buSzPts val="1400"/>
              <a:buNone/>
              <a:defRPr b="1" sz="2000"/>
            </a:lvl2pPr>
            <a:lvl3pPr indent="-228600" lvl="2" marL="1371600" rtl="0">
              <a:spcBef>
                <a:spcPts val="0"/>
              </a:spcBef>
              <a:spcAft>
                <a:spcPts val="0"/>
              </a:spcAft>
              <a:buSzPts val="1400"/>
              <a:buNone/>
              <a:defRPr b="1" sz="1800"/>
            </a:lvl3pPr>
            <a:lvl4pPr indent="-228600" lvl="3" marL="1828800" rtl="0">
              <a:spcBef>
                <a:spcPts val="0"/>
              </a:spcBef>
              <a:spcAft>
                <a:spcPts val="0"/>
              </a:spcAft>
              <a:buSzPts val="1400"/>
              <a:buNone/>
              <a:defRPr b="1" sz="1600"/>
            </a:lvl4pPr>
            <a:lvl5pPr indent="-228600" lvl="4" marL="2286000" rtl="0">
              <a:spcBef>
                <a:spcPts val="0"/>
              </a:spcBef>
              <a:spcAft>
                <a:spcPts val="0"/>
              </a:spcAft>
              <a:buSzPts val="1400"/>
              <a:buNone/>
              <a:defRPr b="1" sz="1600"/>
            </a:lvl5pPr>
            <a:lvl6pPr indent="-228600" lvl="5" marL="2743200" rtl="0">
              <a:spcBef>
                <a:spcPts val="0"/>
              </a:spcBef>
              <a:spcAft>
                <a:spcPts val="0"/>
              </a:spcAft>
              <a:buSzPts val="1400"/>
              <a:buNone/>
              <a:defRPr b="1" sz="1600"/>
            </a:lvl6pPr>
            <a:lvl7pPr indent="-228600" lvl="6" marL="3200400" rtl="0">
              <a:spcBef>
                <a:spcPts val="0"/>
              </a:spcBef>
              <a:spcAft>
                <a:spcPts val="0"/>
              </a:spcAft>
              <a:buSzPts val="1400"/>
              <a:buNone/>
              <a:defRPr b="1" sz="1600"/>
            </a:lvl7pPr>
            <a:lvl8pPr indent="-228600" lvl="7" marL="3657600" rtl="0">
              <a:spcBef>
                <a:spcPts val="0"/>
              </a:spcBef>
              <a:spcAft>
                <a:spcPts val="0"/>
              </a:spcAft>
              <a:buSzPts val="1400"/>
              <a:buNone/>
              <a:defRPr b="1" sz="1600"/>
            </a:lvl8pPr>
            <a:lvl9pPr indent="-228600" lvl="8" marL="4114800" rtl="0">
              <a:spcBef>
                <a:spcPts val="0"/>
              </a:spcBef>
              <a:spcAft>
                <a:spcPts val="0"/>
              </a:spcAft>
              <a:buSzPts val="1400"/>
              <a:buNone/>
              <a:defRPr b="1" sz="1600"/>
            </a:lvl9pPr>
          </a:lstStyle>
          <a:p/>
        </p:txBody>
      </p:sp>
      <p:sp>
        <p:nvSpPr>
          <p:cNvPr id="216" name="Shape 216"/>
          <p:cNvSpPr txBox="1"/>
          <p:nvPr>
            <p:ph idx="2" type="body"/>
          </p:nvPr>
        </p:nvSpPr>
        <p:spPr>
          <a:xfrm>
            <a:off x="457200" y="2174875"/>
            <a:ext cx="4040188" cy="3951288"/>
          </a:xfrm>
          <a:prstGeom prst="rect">
            <a:avLst/>
          </a:prstGeom>
          <a:noFill/>
          <a:ln>
            <a:noFill/>
          </a:ln>
        </p:spPr>
        <p:txBody>
          <a:bodyPr anchorCtr="0" anchor="t" bIns="91425" lIns="91425" rIns="91425" wrap="square" tIns="91425"/>
          <a:lstStyle>
            <a:lvl1pPr indent="-317500" lvl="0" marL="457200" rtl="0">
              <a:spcBef>
                <a:spcPts val="480"/>
              </a:spcBef>
              <a:spcAft>
                <a:spcPts val="0"/>
              </a:spcAft>
              <a:buSzPts val="1400"/>
              <a:buChar char="●"/>
              <a:defRPr sz="2400"/>
            </a:lvl1pPr>
            <a:lvl2pPr indent="-317500" lvl="1" marL="914400" rtl="0">
              <a:spcBef>
                <a:spcPts val="0"/>
              </a:spcBef>
              <a:spcAft>
                <a:spcPts val="0"/>
              </a:spcAft>
              <a:buSzPts val="1400"/>
              <a:buChar char="●"/>
              <a:defRPr sz="2000"/>
            </a:lvl2pPr>
            <a:lvl3pPr indent="-317500" lvl="2" marL="1371600" rtl="0">
              <a:spcBef>
                <a:spcPts val="0"/>
              </a:spcBef>
              <a:spcAft>
                <a:spcPts val="0"/>
              </a:spcAft>
              <a:buSzPts val="1400"/>
              <a:buChar char="●"/>
              <a:defRPr sz="1800"/>
            </a:lvl3pPr>
            <a:lvl4pPr indent="-317500" lvl="3" marL="1828800" rtl="0">
              <a:spcBef>
                <a:spcPts val="0"/>
              </a:spcBef>
              <a:spcAft>
                <a:spcPts val="0"/>
              </a:spcAft>
              <a:buSzPts val="1400"/>
              <a:buChar char="●"/>
              <a:defRPr sz="1600"/>
            </a:lvl4pPr>
            <a:lvl5pPr indent="-317500" lvl="4" marL="2286000" rtl="0">
              <a:spcBef>
                <a:spcPts val="0"/>
              </a:spcBef>
              <a:spcAft>
                <a:spcPts val="0"/>
              </a:spcAft>
              <a:buSzPts val="1400"/>
              <a:buChar char="●"/>
              <a:defRPr sz="1600"/>
            </a:lvl5pPr>
            <a:lvl6pPr indent="-317500" lvl="5" marL="2743200" rtl="0">
              <a:spcBef>
                <a:spcPts val="0"/>
              </a:spcBef>
              <a:spcAft>
                <a:spcPts val="0"/>
              </a:spcAft>
              <a:buSzPts val="1400"/>
              <a:buChar char="●"/>
              <a:defRPr sz="1600"/>
            </a:lvl6pPr>
            <a:lvl7pPr indent="-317500" lvl="6" marL="3200400" rtl="0">
              <a:spcBef>
                <a:spcPts val="0"/>
              </a:spcBef>
              <a:spcAft>
                <a:spcPts val="0"/>
              </a:spcAft>
              <a:buSzPts val="1400"/>
              <a:buChar char="●"/>
              <a:defRPr sz="1600"/>
            </a:lvl7pPr>
            <a:lvl8pPr indent="-317500" lvl="7" marL="3657600" rtl="0">
              <a:spcBef>
                <a:spcPts val="0"/>
              </a:spcBef>
              <a:spcAft>
                <a:spcPts val="0"/>
              </a:spcAft>
              <a:buSzPts val="1400"/>
              <a:buChar char="●"/>
              <a:defRPr sz="1600"/>
            </a:lvl8pPr>
            <a:lvl9pPr indent="-317500" lvl="8" marL="4114800" rtl="0">
              <a:spcBef>
                <a:spcPts val="0"/>
              </a:spcBef>
              <a:spcAft>
                <a:spcPts val="0"/>
              </a:spcAft>
              <a:buSzPts val="1400"/>
              <a:buChar char="●"/>
              <a:defRPr sz="1600"/>
            </a:lvl9pPr>
          </a:lstStyle>
          <a:p/>
        </p:txBody>
      </p:sp>
      <p:sp>
        <p:nvSpPr>
          <p:cNvPr id="217" name="Shape 217"/>
          <p:cNvSpPr txBox="1"/>
          <p:nvPr>
            <p:ph idx="3" type="body"/>
          </p:nvPr>
        </p:nvSpPr>
        <p:spPr>
          <a:xfrm>
            <a:off x="4645025" y="1535113"/>
            <a:ext cx="4041775" cy="639762"/>
          </a:xfrm>
          <a:prstGeom prst="rect">
            <a:avLst/>
          </a:prstGeom>
          <a:noFill/>
          <a:ln>
            <a:noFill/>
          </a:ln>
        </p:spPr>
        <p:txBody>
          <a:bodyPr anchorCtr="0" anchor="b" bIns="91425" lIns="91425" rIns="91425" wrap="square" tIns="91425"/>
          <a:lstStyle>
            <a:lvl1pPr indent="-228600" lvl="0" marL="457200" rtl="0" algn="ctr">
              <a:spcBef>
                <a:spcPts val="480"/>
              </a:spcBef>
              <a:spcAft>
                <a:spcPts val="0"/>
              </a:spcAft>
              <a:buSzPts val="1400"/>
              <a:buNone/>
              <a:defRPr b="1" sz="2400"/>
            </a:lvl1pPr>
            <a:lvl2pPr indent="-228600" lvl="1" marL="914400" rtl="0">
              <a:spcBef>
                <a:spcPts val="0"/>
              </a:spcBef>
              <a:spcAft>
                <a:spcPts val="0"/>
              </a:spcAft>
              <a:buSzPts val="1400"/>
              <a:buNone/>
              <a:defRPr b="1" sz="2000"/>
            </a:lvl2pPr>
            <a:lvl3pPr indent="-228600" lvl="2" marL="1371600" rtl="0">
              <a:spcBef>
                <a:spcPts val="0"/>
              </a:spcBef>
              <a:spcAft>
                <a:spcPts val="0"/>
              </a:spcAft>
              <a:buSzPts val="1400"/>
              <a:buNone/>
              <a:defRPr b="1" sz="1800"/>
            </a:lvl3pPr>
            <a:lvl4pPr indent="-228600" lvl="3" marL="1828800" rtl="0">
              <a:spcBef>
                <a:spcPts val="0"/>
              </a:spcBef>
              <a:spcAft>
                <a:spcPts val="0"/>
              </a:spcAft>
              <a:buSzPts val="1400"/>
              <a:buNone/>
              <a:defRPr b="1" sz="1600"/>
            </a:lvl4pPr>
            <a:lvl5pPr indent="-228600" lvl="4" marL="2286000" rtl="0">
              <a:spcBef>
                <a:spcPts val="0"/>
              </a:spcBef>
              <a:spcAft>
                <a:spcPts val="0"/>
              </a:spcAft>
              <a:buSzPts val="1400"/>
              <a:buNone/>
              <a:defRPr b="1" sz="1600"/>
            </a:lvl5pPr>
            <a:lvl6pPr indent="-228600" lvl="5" marL="2743200" rtl="0">
              <a:spcBef>
                <a:spcPts val="0"/>
              </a:spcBef>
              <a:spcAft>
                <a:spcPts val="0"/>
              </a:spcAft>
              <a:buSzPts val="1400"/>
              <a:buNone/>
              <a:defRPr b="1" sz="1600"/>
            </a:lvl6pPr>
            <a:lvl7pPr indent="-228600" lvl="6" marL="3200400" rtl="0">
              <a:spcBef>
                <a:spcPts val="0"/>
              </a:spcBef>
              <a:spcAft>
                <a:spcPts val="0"/>
              </a:spcAft>
              <a:buSzPts val="1400"/>
              <a:buNone/>
              <a:defRPr b="1" sz="1600"/>
            </a:lvl7pPr>
            <a:lvl8pPr indent="-228600" lvl="7" marL="3657600" rtl="0">
              <a:spcBef>
                <a:spcPts val="0"/>
              </a:spcBef>
              <a:spcAft>
                <a:spcPts val="0"/>
              </a:spcAft>
              <a:buSzPts val="1400"/>
              <a:buNone/>
              <a:defRPr b="1" sz="1600"/>
            </a:lvl8pPr>
            <a:lvl9pPr indent="-228600" lvl="8" marL="4114800" rtl="0">
              <a:spcBef>
                <a:spcPts val="0"/>
              </a:spcBef>
              <a:spcAft>
                <a:spcPts val="0"/>
              </a:spcAft>
              <a:buSzPts val="1400"/>
              <a:buNone/>
              <a:defRPr b="1" sz="1600"/>
            </a:lvl9pPr>
          </a:lstStyle>
          <a:p/>
        </p:txBody>
      </p:sp>
      <p:sp>
        <p:nvSpPr>
          <p:cNvPr id="218" name="Shape 218"/>
          <p:cNvSpPr txBox="1"/>
          <p:nvPr>
            <p:ph idx="4" type="body"/>
          </p:nvPr>
        </p:nvSpPr>
        <p:spPr>
          <a:xfrm>
            <a:off x="4645025" y="2174875"/>
            <a:ext cx="4041775" cy="3951288"/>
          </a:xfrm>
          <a:prstGeom prst="rect">
            <a:avLst/>
          </a:prstGeom>
          <a:noFill/>
          <a:ln>
            <a:noFill/>
          </a:ln>
        </p:spPr>
        <p:txBody>
          <a:bodyPr anchorCtr="0" anchor="t" bIns="91425" lIns="91425" rIns="91425" wrap="square" tIns="91425"/>
          <a:lstStyle>
            <a:lvl1pPr indent="-317500" lvl="0" marL="457200" rtl="0">
              <a:spcBef>
                <a:spcPts val="480"/>
              </a:spcBef>
              <a:spcAft>
                <a:spcPts val="0"/>
              </a:spcAft>
              <a:buSzPts val="1400"/>
              <a:buChar char="●"/>
              <a:defRPr sz="2400"/>
            </a:lvl1pPr>
            <a:lvl2pPr indent="-317500" lvl="1" marL="914400" rtl="0">
              <a:spcBef>
                <a:spcPts val="0"/>
              </a:spcBef>
              <a:spcAft>
                <a:spcPts val="0"/>
              </a:spcAft>
              <a:buSzPts val="1400"/>
              <a:buChar char="●"/>
              <a:defRPr sz="2000"/>
            </a:lvl2pPr>
            <a:lvl3pPr indent="-317500" lvl="2" marL="1371600" rtl="0">
              <a:spcBef>
                <a:spcPts val="0"/>
              </a:spcBef>
              <a:spcAft>
                <a:spcPts val="0"/>
              </a:spcAft>
              <a:buSzPts val="1400"/>
              <a:buChar char="●"/>
              <a:defRPr sz="1800"/>
            </a:lvl3pPr>
            <a:lvl4pPr indent="-317500" lvl="3" marL="1828800" rtl="0">
              <a:spcBef>
                <a:spcPts val="0"/>
              </a:spcBef>
              <a:spcAft>
                <a:spcPts val="0"/>
              </a:spcAft>
              <a:buSzPts val="1400"/>
              <a:buChar char="●"/>
              <a:defRPr sz="1600"/>
            </a:lvl4pPr>
            <a:lvl5pPr indent="-317500" lvl="4" marL="2286000" rtl="0">
              <a:spcBef>
                <a:spcPts val="0"/>
              </a:spcBef>
              <a:spcAft>
                <a:spcPts val="0"/>
              </a:spcAft>
              <a:buSzPts val="1400"/>
              <a:buChar char="●"/>
              <a:defRPr sz="1600"/>
            </a:lvl5pPr>
            <a:lvl6pPr indent="-317500" lvl="5" marL="2743200" rtl="0">
              <a:spcBef>
                <a:spcPts val="0"/>
              </a:spcBef>
              <a:spcAft>
                <a:spcPts val="0"/>
              </a:spcAft>
              <a:buSzPts val="1400"/>
              <a:buChar char="●"/>
              <a:defRPr sz="1600"/>
            </a:lvl6pPr>
            <a:lvl7pPr indent="-317500" lvl="6" marL="3200400" rtl="0">
              <a:spcBef>
                <a:spcPts val="0"/>
              </a:spcBef>
              <a:spcAft>
                <a:spcPts val="0"/>
              </a:spcAft>
              <a:buSzPts val="1400"/>
              <a:buChar char="●"/>
              <a:defRPr sz="1600"/>
            </a:lvl7pPr>
            <a:lvl8pPr indent="-317500" lvl="7" marL="3657600" rtl="0">
              <a:spcBef>
                <a:spcPts val="0"/>
              </a:spcBef>
              <a:spcAft>
                <a:spcPts val="0"/>
              </a:spcAft>
              <a:buSzPts val="1400"/>
              <a:buChar char="●"/>
              <a:defRPr sz="1600"/>
            </a:lvl8pPr>
            <a:lvl9pPr indent="-317500" lvl="8" marL="4114800" rtl="0">
              <a:spcBef>
                <a:spcPts val="0"/>
              </a:spcBef>
              <a:spcAft>
                <a:spcPts val="0"/>
              </a:spcAft>
              <a:buSzPts val="1400"/>
              <a:buChar char="●"/>
              <a:defRPr sz="1600"/>
            </a:lvl9pPr>
          </a:lstStyle>
          <a:p/>
        </p:txBody>
      </p:sp>
      <p:sp>
        <p:nvSpPr>
          <p:cNvPr id="219" name="Shape 219"/>
          <p:cNvSpPr txBox="1"/>
          <p:nvPr>
            <p:ph idx="10" type="dt"/>
          </p:nvPr>
        </p:nvSpPr>
        <p:spPr>
          <a:xfrm>
            <a:off x="457200" y="6312408"/>
            <a:ext cx="2133600" cy="365125"/>
          </a:xfrm>
          <a:prstGeom prst="rect">
            <a:avLst/>
          </a:prstGeom>
          <a:noFill/>
          <a:ln>
            <a:noFill/>
          </a:ln>
        </p:spPr>
        <p:txBody>
          <a:bodyPr anchorCtr="0" anchor="ctr" bIns="91425" lIns="91425" rIns="91425" wrap="square" tIns="91425"/>
          <a:lstStyle>
            <a:lvl1pPr indent="-88900" lvl="0" marL="0" marR="0" rtl="0" algn="l">
              <a:spcBef>
                <a:spcPts val="0"/>
              </a:spcBef>
              <a:spcAft>
                <a:spcPts val="0"/>
              </a:spcAft>
              <a:buSzPts val="1400"/>
              <a:buChar char="●"/>
              <a:defRPr b="0" i="0" sz="1200" u="none" cap="none" strike="noStrike">
                <a:solidFill>
                  <a:schemeClr val="lt2"/>
                </a:solidFill>
                <a:latin typeface="Arial"/>
                <a:ea typeface="Arial"/>
                <a:cs typeface="Arial"/>
                <a:sym typeface="Arial"/>
              </a:defRPr>
            </a:lvl1pPr>
            <a:lvl2pPr indent="-88900" lvl="1" marL="457200" marR="0" rtl="0" algn="l">
              <a:spcBef>
                <a:spcPts val="0"/>
              </a:spcBef>
              <a:spcAft>
                <a:spcPts val="0"/>
              </a:spcAft>
              <a:buSzPts val="1400"/>
              <a:buChar char="○"/>
              <a:defRPr b="0" i="0" sz="1800" u="none" cap="none" strike="noStrike">
                <a:solidFill>
                  <a:schemeClr val="lt1"/>
                </a:solidFill>
                <a:latin typeface="Arial"/>
                <a:ea typeface="Arial"/>
                <a:cs typeface="Arial"/>
                <a:sym typeface="Arial"/>
              </a:defRPr>
            </a:lvl2pPr>
            <a:lvl3pPr indent="-88900" lvl="2" marL="914400" marR="0" rtl="0" algn="l">
              <a:spcBef>
                <a:spcPts val="0"/>
              </a:spcBef>
              <a:spcAft>
                <a:spcPts val="0"/>
              </a:spcAft>
              <a:buSzPts val="1400"/>
              <a:buChar char="■"/>
              <a:defRPr b="0" i="0" sz="1800" u="none" cap="none" strike="noStrike">
                <a:solidFill>
                  <a:schemeClr val="lt1"/>
                </a:solidFill>
                <a:latin typeface="Arial"/>
                <a:ea typeface="Arial"/>
                <a:cs typeface="Arial"/>
                <a:sym typeface="Arial"/>
              </a:defRPr>
            </a:lvl3pPr>
            <a:lvl4pPr indent="-88900" lvl="3" marL="1371600" marR="0" rtl="0" algn="l">
              <a:spcBef>
                <a:spcPts val="0"/>
              </a:spcBef>
              <a:spcAft>
                <a:spcPts val="0"/>
              </a:spcAft>
              <a:buSzPts val="1400"/>
              <a:buChar char="●"/>
              <a:defRPr b="0" i="0" sz="1800" u="none" cap="none" strike="noStrike">
                <a:solidFill>
                  <a:schemeClr val="lt1"/>
                </a:solidFill>
                <a:latin typeface="Arial"/>
                <a:ea typeface="Arial"/>
                <a:cs typeface="Arial"/>
                <a:sym typeface="Arial"/>
              </a:defRPr>
            </a:lvl4pPr>
            <a:lvl5pPr indent="-88900" lvl="4" marL="1828800" marR="0" rtl="0" algn="l">
              <a:spcBef>
                <a:spcPts val="0"/>
              </a:spcBef>
              <a:spcAft>
                <a:spcPts val="0"/>
              </a:spcAft>
              <a:buSzPts val="1400"/>
              <a:buChar char="○"/>
              <a:defRPr b="0" i="0" sz="1800" u="none" cap="none" strike="noStrike">
                <a:solidFill>
                  <a:schemeClr val="lt1"/>
                </a:solidFill>
                <a:latin typeface="Arial"/>
                <a:ea typeface="Arial"/>
                <a:cs typeface="Arial"/>
                <a:sym typeface="Arial"/>
              </a:defRPr>
            </a:lvl5pPr>
            <a:lvl6pPr indent="-88900" lvl="5" marL="2286000" marR="0" rtl="0" algn="l">
              <a:spcBef>
                <a:spcPts val="0"/>
              </a:spcBef>
              <a:spcAft>
                <a:spcPts val="0"/>
              </a:spcAft>
              <a:buSzPts val="1400"/>
              <a:buChar char="■"/>
              <a:defRPr b="0" i="0" sz="1800" u="none" cap="none" strike="noStrike">
                <a:solidFill>
                  <a:schemeClr val="lt1"/>
                </a:solidFill>
                <a:latin typeface="Arial"/>
                <a:ea typeface="Arial"/>
                <a:cs typeface="Arial"/>
                <a:sym typeface="Arial"/>
              </a:defRPr>
            </a:lvl6pPr>
            <a:lvl7pPr indent="-88900" lvl="6" marL="2743200" marR="0" rtl="0" algn="l">
              <a:spcBef>
                <a:spcPts val="0"/>
              </a:spcBef>
              <a:spcAft>
                <a:spcPts val="0"/>
              </a:spcAft>
              <a:buSzPts val="1400"/>
              <a:buChar char="●"/>
              <a:defRPr b="0" i="0" sz="1800" u="none" cap="none" strike="noStrike">
                <a:solidFill>
                  <a:schemeClr val="lt1"/>
                </a:solidFill>
                <a:latin typeface="Arial"/>
                <a:ea typeface="Arial"/>
                <a:cs typeface="Arial"/>
                <a:sym typeface="Arial"/>
              </a:defRPr>
            </a:lvl7pPr>
            <a:lvl8pPr indent="-88900" lvl="7" marL="3200400" marR="0" rtl="0" algn="l">
              <a:spcBef>
                <a:spcPts val="0"/>
              </a:spcBef>
              <a:spcAft>
                <a:spcPts val="0"/>
              </a:spcAft>
              <a:buSzPts val="1400"/>
              <a:buChar char="○"/>
              <a:defRPr b="0" i="0" sz="1800" u="none" cap="none" strike="noStrike">
                <a:solidFill>
                  <a:schemeClr val="lt1"/>
                </a:solidFill>
                <a:latin typeface="Arial"/>
                <a:ea typeface="Arial"/>
                <a:cs typeface="Arial"/>
                <a:sym typeface="Arial"/>
              </a:defRPr>
            </a:lvl8pPr>
            <a:lvl9pPr indent="-88900" lvl="8" marL="3657600" marR="0" rtl="0" algn="l">
              <a:spcBef>
                <a:spcPts val="0"/>
              </a:spcBef>
              <a:spcAft>
                <a:spcPts val="0"/>
              </a:spcAft>
              <a:buSzPts val="1400"/>
              <a:buChar char="■"/>
              <a:defRPr b="0" i="0" sz="1800" u="none" cap="none" strike="noStrike">
                <a:solidFill>
                  <a:schemeClr val="lt1"/>
                </a:solidFill>
                <a:latin typeface="Arial"/>
                <a:ea typeface="Arial"/>
                <a:cs typeface="Arial"/>
                <a:sym typeface="Arial"/>
              </a:defRPr>
            </a:lvl9pPr>
          </a:lstStyle>
          <a:p/>
        </p:txBody>
      </p:sp>
      <p:sp>
        <p:nvSpPr>
          <p:cNvPr id="220" name="Shape 220"/>
          <p:cNvSpPr txBox="1"/>
          <p:nvPr>
            <p:ph idx="11" type="ftr"/>
          </p:nvPr>
        </p:nvSpPr>
        <p:spPr>
          <a:xfrm>
            <a:off x="2831123" y="6312408"/>
            <a:ext cx="3481754" cy="365125"/>
          </a:xfrm>
          <a:prstGeom prst="rect">
            <a:avLst/>
          </a:prstGeom>
          <a:noFill/>
          <a:ln>
            <a:noFill/>
          </a:ln>
        </p:spPr>
        <p:txBody>
          <a:bodyPr anchorCtr="0" anchor="ctr" bIns="91425" lIns="91425" rIns="91425" wrap="square" tIns="91425"/>
          <a:lstStyle>
            <a:lvl1pPr indent="-88900" lvl="0" marL="0" marR="0" rtl="0" algn="ctr">
              <a:spcBef>
                <a:spcPts val="0"/>
              </a:spcBef>
              <a:spcAft>
                <a:spcPts val="0"/>
              </a:spcAft>
              <a:buSzPts val="1400"/>
              <a:buChar char="●"/>
              <a:defRPr b="0" i="0" sz="1200" u="none" cap="none" strike="noStrike">
                <a:solidFill>
                  <a:schemeClr val="lt2"/>
                </a:solidFill>
                <a:latin typeface="Arial"/>
                <a:ea typeface="Arial"/>
                <a:cs typeface="Arial"/>
                <a:sym typeface="Arial"/>
              </a:defRPr>
            </a:lvl1pPr>
            <a:lvl2pPr indent="-88900" lvl="1" marL="457200" marR="0" rtl="0" algn="l">
              <a:spcBef>
                <a:spcPts val="0"/>
              </a:spcBef>
              <a:spcAft>
                <a:spcPts val="0"/>
              </a:spcAft>
              <a:buSzPts val="1400"/>
              <a:buChar char="○"/>
              <a:defRPr b="0" i="0" sz="1800" u="none" cap="none" strike="noStrike">
                <a:solidFill>
                  <a:schemeClr val="lt1"/>
                </a:solidFill>
                <a:latin typeface="Arial"/>
                <a:ea typeface="Arial"/>
                <a:cs typeface="Arial"/>
                <a:sym typeface="Arial"/>
              </a:defRPr>
            </a:lvl2pPr>
            <a:lvl3pPr indent="-88900" lvl="2" marL="914400" marR="0" rtl="0" algn="l">
              <a:spcBef>
                <a:spcPts val="0"/>
              </a:spcBef>
              <a:spcAft>
                <a:spcPts val="0"/>
              </a:spcAft>
              <a:buSzPts val="1400"/>
              <a:buChar char="■"/>
              <a:defRPr b="0" i="0" sz="1800" u="none" cap="none" strike="noStrike">
                <a:solidFill>
                  <a:schemeClr val="lt1"/>
                </a:solidFill>
                <a:latin typeface="Arial"/>
                <a:ea typeface="Arial"/>
                <a:cs typeface="Arial"/>
                <a:sym typeface="Arial"/>
              </a:defRPr>
            </a:lvl3pPr>
            <a:lvl4pPr indent="-88900" lvl="3" marL="1371600" marR="0" rtl="0" algn="l">
              <a:spcBef>
                <a:spcPts val="0"/>
              </a:spcBef>
              <a:spcAft>
                <a:spcPts val="0"/>
              </a:spcAft>
              <a:buSzPts val="1400"/>
              <a:buChar char="●"/>
              <a:defRPr b="0" i="0" sz="1800" u="none" cap="none" strike="noStrike">
                <a:solidFill>
                  <a:schemeClr val="lt1"/>
                </a:solidFill>
                <a:latin typeface="Arial"/>
                <a:ea typeface="Arial"/>
                <a:cs typeface="Arial"/>
                <a:sym typeface="Arial"/>
              </a:defRPr>
            </a:lvl4pPr>
            <a:lvl5pPr indent="-88900" lvl="4" marL="1828800" marR="0" rtl="0" algn="l">
              <a:spcBef>
                <a:spcPts val="0"/>
              </a:spcBef>
              <a:spcAft>
                <a:spcPts val="0"/>
              </a:spcAft>
              <a:buSzPts val="1400"/>
              <a:buChar char="○"/>
              <a:defRPr b="0" i="0" sz="1800" u="none" cap="none" strike="noStrike">
                <a:solidFill>
                  <a:schemeClr val="lt1"/>
                </a:solidFill>
                <a:latin typeface="Arial"/>
                <a:ea typeface="Arial"/>
                <a:cs typeface="Arial"/>
                <a:sym typeface="Arial"/>
              </a:defRPr>
            </a:lvl5pPr>
            <a:lvl6pPr indent="-88900" lvl="5" marL="2286000" marR="0" rtl="0" algn="l">
              <a:spcBef>
                <a:spcPts val="0"/>
              </a:spcBef>
              <a:spcAft>
                <a:spcPts val="0"/>
              </a:spcAft>
              <a:buSzPts val="1400"/>
              <a:buChar char="■"/>
              <a:defRPr b="0" i="0" sz="1800" u="none" cap="none" strike="noStrike">
                <a:solidFill>
                  <a:schemeClr val="lt1"/>
                </a:solidFill>
                <a:latin typeface="Arial"/>
                <a:ea typeface="Arial"/>
                <a:cs typeface="Arial"/>
                <a:sym typeface="Arial"/>
              </a:defRPr>
            </a:lvl6pPr>
            <a:lvl7pPr indent="-88900" lvl="6" marL="2743200" marR="0" rtl="0" algn="l">
              <a:spcBef>
                <a:spcPts val="0"/>
              </a:spcBef>
              <a:spcAft>
                <a:spcPts val="0"/>
              </a:spcAft>
              <a:buSzPts val="1400"/>
              <a:buChar char="●"/>
              <a:defRPr b="0" i="0" sz="1800" u="none" cap="none" strike="noStrike">
                <a:solidFill>
                  <a:schemeClr val="lt1"/>
                </a:solidFill>
                <a:latin typeface="Arial"/>
                <a:ea typeface="Arial"/>
                <a:cs typeface="Arial"/>
                <a:sym typeface="Arial"/>
              </a:defRPr>
            </a:lvl7pPr>
            <a:lvl8pPr indent="-88900" lvl="7" marL="3200400" marR="0" rtl="0" algn="l">
              <a:spcBef>
                <a:spcPts val="0"/>
              </a:spcBef>
              <a:spcAft>
                <a:spcPts val="0"/>
              </a:spcAft>
              <a:buSzPts val="1400"/>
              <a:buChar char="○"/>
              <a:defRPr b="0" i="0" sz="1800" u="none" cap="none" strike="noStrike">
                <a:solidFill>
                  <a:schemeClr val="lt1"/>
                </a:solidFill>
                <a:latin typeface="Arial"/>
                <a:ea typeface="Arial"/>
                <a:cs typeface="Arial"/>
                <a:sym typeface="Arial"/>
              </a:defRPr>
            </a:lvl8pPr>
            <a:lvl9pPr indent="-88900" lvl="8" marL="3657600" marR="0" rtl="0" algn="l">
              <a:spcBef>
                <a:spcPts val="0"/>
              </a:spcBef>
              <a:spcAft>
                <a:spcPts val="0"/>
              </a:spcAft>
              <a:buSzPts val="1400"/>
              <a:buChar char="■"/>
              <a:defRPr b="0" i="0" sz="1800" u="none" cap="none" strike="noStrike">
                <a:solidFill>
                  <a:schemeClr val="lt1"/>
                </a:solidFill>
                <a:latin typeface="Arial"/>
                <a:ea typeface="Arial"/>
                <a:cs typeface="Arial"/>
                <a:sym typeface="Arial"/>
              </a:defRPr>
            </a:lvl9pPr>
          </a:lstStyle>
          <a:p/>
        </p:txBody>
      </p:sp>
      <p:sp>
        <p:nvSpPr>
          <p:cNvPr id="221" name="Shape 221"/>
          <p:cNvSpPr txBox="1"/>
          <p:nvPr>
            <p:ph idx="12" type="sldNum"/>
          </p:nvPr>
        </p:nvSpPr>
        <p:spPr>
          <a:xfrm>
            <a:off x="6553200" y="6312408"/>
            <a:ext cx="2133600" cy="365125"/>
          </a:xfrm>
          <a:prstGeom prst="rect">
            <a:avLst/>
          </a:prstGeom>
          <a:noFill/>
          <a:ln>
            <a:noFill/>
          </a:ln>
        </p:spPr>
        <p:txBody>
          <a:bodyPr anchorCtr="0" anchor="ctr" bIns="91425" lIns="91425" rIns="91425" wrap="square" tIns="91425">
            <a:noAutofit/>
          </a:bodyPr>
          <a:lstStyle/>
          <a:p>
            <a:pPr indent="-88900" lvl="0" marL="0" marR="0" rtl="0" algn="r">
              <a:spcBef>
                <a:spcPts val="0"/>
              </a:spcBef>
              <a:spcAft>
                <a:spcPts val="0"/>
              </a:spcAft>
              <a:buSzPts val="1400"/>
              <a:buChar char="●"/>
            </a:pPr>
            <a:r>
              <a:t/>
            </a:r>
            <a:endParaRPr b="0" i="0" sz="1200" u="none" cap="none" strike="noStrike">
              <a:solidFill>
                <a:schemeClr val="lt2"/>
              </a:solidFill>
              <a:latin typeface="Arial"/>
              <a:ea typeface="Arial"/>
              <a:cs typeface="Arial"/>
              <a:sym typeface="Arial"/>
            </a:endParaRPr>
          </a:p>
          <a:p>
            <a:pPr indent="-88900" lvl="1" marL="457200" marR="0" rtl="0" algn="l">
              <a:spcBef>
                <a:spcPts val="0"/>
              </a:spcBef>
              <a:spcAft>
                <a:spcPts val="0"/>
              </a:spcAft>
              <a:buSzPts val="1400"/>
              <a:buChar char="○"/>
            </a:pPr>
            <a:r>
              <a:t/>
            </a:r>
            <a:endParaRPr b="0" i="0" sz="1800" u="none" cap="none" strike="noStrike">
              <a:solidFill>
                <a:schemeClr val="lt1"/>
              </a:solidFill>
              <a:latin typeface="Arial"/>
              <a:ea typeface="Arial"/>
              <a:cs typeface="Arial"/>
              <a:sym typeface="Arial"/>
            </a:endParaRPr>
          </a:p>
          <a:p>
            <a:pPr indent="-88900" lvl="2" marL="914400" marR="0" rtl="0" algn="l">
              <a:spcBef>
                <a:spcPts val="0"/>
              </a:spcBef>
              <a:spcAft>
                <a:spcPts val="0"/>
              </a:spcAft>
              <a:buSzPts val="1400"/>
              <a:buChar char="■"/>
            </a:pPr>
            <a:r>
              <a:t/>
            </a:r>
            <a:endParaRPr b="0" i="0" sz="1800" u="none" cap="none" strike="noStrike">
              <a:solidFill>
                <a:schemeClr val="lt1"/>
              </a:solidFill>
              <a:latin typeface="Arial"/>
              <a:ea typeface="Arial"/>
              <a:cs typeface="Arial"/>
              <a:sym typeface="Arial"/>
            </a:endParaRPr>
          </a:p>
          <a:p>
            <a:pPr indent="-88900" lvl="3" marL="1371600" marR="0" rtl="0" algn="l">
              <a:spcBef>
                <a:spcPts val="0"/>
              </a:spcBef>
              <a:spcAft>
                <a:spcPts val="0"/>
              </a:spcAft>
              <a:buSzPts val="1400"/>
              <a:buChar char="●"/>
            </a:pPr>
            <a:r>
              <a:t/>
            </a:r>
            <a:endParaRPr b="0" i="0" sz="1800" u="none" cap="none" strike="noStrike">
              <a:solidFill>
                <a:schemeClr val="lt1"/>
              </a:solidFill>
              <a:latin typeface="Arial"/>
              <a:ea typeface="Arial"/>
              <a:cs typeface="Arial"/>
              <a:sym typeface="Arial"/>
            </a:endParaRPr>
          </a:p>
          <a:p>
            <a:pPr indent="-88900" lvl="4" marL="1828800" marR="0" rtl="0" algn="l">
              <a:spcBef>
                <a:spcPts val="0"/>
              </a:spcBef>
              <a:spcAft>
                <a:spcPts val="0"/>
              </a:spcAft>
              <a:buSzPts val="1400"/>
              <a:buChar char="○"/>
            </a:pPr>
            <a:r>
              <a:t/>
            </a:r>
            <a:endParaRPr b="0" i="0" sz="1800" u="none" cap="none" strike="noStrike">
              <a:solidFill>
                <a:schemeClr val="lt1"/>
              </a:solidFill>
              <a:latin typeface="Arial"/>
              <a:ea typeface="Arial"/>
              <a:cs typeface="Arial"/>
              <a:sym typeface="Arial"/>
            </a:endParaRPr>
          </a:p>
          <a:p>
            <a:pPr indent="-88900" lvl="5" marL="2286000" marR="0" rtl="0" algn="l">
              <a:spcBef>
                <a:spcPts val="0"/>
              </a:spcBef>
              <a:spcAft>
                <a:spcPts val="0"/>
              </a:spcAft>
              <a:buSzPts val="1400"/>
              <a:buChar char="■"/>
            </a:pPr>
            <a:r>
              <a:t/>
            </a:r>
            <a:endParaRPr b="0" i="0" sz="1800" u="none" cap="none" strike="noStrike">
              <a:solidFill>
                <a:schemeClr val="lt1"/>
              </a:solidFill>
              <a:latin typeface="Arial"/>
              <a:ea typeface="Arial"/>
              <a:cs typeface="Arial"/>
              <a:sym typeface="Arial"/>
            </a:endParaRPr>
          </a:p>
          <a:p>
            <a:pPr indent="-88900" lvl="6" marL="2743200" marR="0" rtl="0" algn="l">
              <a:spcBef>
                <a:spcPts val="0"/>
              </a:spcBef>
              <a:spcAft>
                <a:spcPts val="0"/>
              </a:spcAft>
              <a:buSzPts val="1400"/>
              <a:buChar char="●"/>
            </a:pPr>
            <a:r>
              <a:t/>
            </a:r>
            <a:endParaRPr b="0" i="0" sz="1800" u="none" cap="none" strike="noStrike">
              <a:solidFill>
                <a:schemeClr val="lt1"/>
              </a:solidFill>
              <a:latin typeface="Arial"/>
              <a:ea typeface="Arial"/>
              <a:cs typeface="Arial"/>
              <a:sym typeface="Arial"/>
            </a:endParaRPr>
          </a:p>
          <a:p>
            <a:pPr indent="-88900" lvl="7" marL="3200400" marR="0" rtl="0" algn="l">
              <a:spcBef>
                <a:spcPts val="0"/>
              </a:spcBef>
              <a:spcAft>
                <a:spcPts val="0"/>
              </a:spcAft>
              <a:buSzPts val="1400"/>
              <a:buChar char="○"/>
            </a:pPr>
            <a:r>
              <a:t/>
            </a:r>
            <a:endParaRPr b="0" i="0" sz="1800" u="none" cap="none" strike="noStrike">
              <a:solidFill>
                <a:schemeClr val="lt1"/>
              </a:solidFill>
              <a:latin typeface="Arial"/>
              <a:ea typeface="Arial"/>
              <a:cs typeface="Arial"/>
              <a:sym typeface="Arial"/>
            </a:endParaRPr>
          </a:p>
          <a:p>
            <a:pPr indent="-88900" lvl="8" marL="3657600" marR="0" rtl="0" algn="l">
              <a:spcBef>
                <a:spcPts val="0"/>
              </a:spcBef>
              <a:spcAft>
                <a:spcPts val="0"/>
              </a:spcAft>
              <a:buSzPts val="1400"/>
              <a:buChar char="■"/>
            </a:pPr>
            <a:r>
              <a:t/>
            </a:r>
            <a:endParaRPr b="0" i="0" sz="1800" u="none" cap="none" strike="noStrike">
              <a:solidFill>
                <a:schemeClr val="lt1"/>
              </a:solidFill>
              <a:latin typeface="Arial"/>
              <a:ea typeface="Arial"/>
              <a:cs typeface="Arial"/>
              <a:sym typeface="Aria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titleOnly">
  <p:cSld name="Title only">
    <p:spTree>
      <p:nvGrpSpPr>
        <p:cNvPr id="222" name="Shape 222"/>
        <p:cNvGrpSpPr/>
        <p:nvPr/>
      </p:nvGrpSpPr>
      <p:grpSpPr>
        <a:xfrm>
          <a:off x="0" y="0"/>
          <a:ext cx="0" cy="0"/>
          <a:chOff x="0" y="0"/>
          <a:chExt cx="0" cy="0"/>
        </a:xfrm>
      </p:grpSpPr>
      <p:sp>
        <p:nvSpPr>
          <p:cNvPr id="223" name="Shape 223"/>
          <p:cNvSpPr txBox="1"/>
          <p:nvPr>
            <p:ph type="title"/>
          </p:nvPr>
        </p:nvSpPr>
        <p:spPr>
          <a:xfrm>
            <a:off x="457200" y="274638"/>
            <a:ext cx="8229600" cy="1143000"/>
          </a:xfrm>
          <a:prstGeom prst="rect">
            <a:avLst/>
          </a:prstGeom>
          <a:noFill/>
          <a:ln>
            <a:noFill/>
          </a:ln>
        </p:spPr>
        <p:txBody>
          <a:bodyPr anchorCtr="0" anchor="b" bIns="91425" lIns="91425" rIns="91425" wrap="square" tIns="91425"/>
          <a:lstStyle>
            <a:lvl1pPr lvl="0" rtl="0" algn="l">
              <a:spcBef>
                <a:spcPts val="0"/>
              </a:spcBef>
              <a:spcAft>
                <a:spcPts val="0"/>
              </a:spcAft>
              <a:buClr>
                <a:srgbClr val="FFFFFF"/>
              </a:buClr>
              <a:buSzPts val="1400"/>
              <a:buNone/>
              <a:defRPr b="1" sz="3600" cap="none">
                <a:solidFill>
                  <a:srgbClr val="FFFFFF"/>
                </a:solidFill>
              </a:defRPr>
            </a:lvl1pPr>
            <a:lvl2pPr lvl="1" rtl="0">
              <a:spcBef>
                <a:spcPts val="0"/>
              </a:spcBef>
              <a:spcAft>
                <a:spcPts val="0"/>
              </a:spcAft>
              <a:buSzPts val="1400"/>
              <a:buChar char="○"/>
              <a:defRPr/>
            </a:lvl2pPr>
            <a:lvl3pPr lvl="2" rtl="0">
              <a:spcBef>
                <a:spcPts val="0"/>
              </a:spcBef>
              <a:spcAft>
                <a:spcPts val="0"/>
              </a:spcAft>
              <a:buSzPts val="1400"/>
              <a:buChar char="■"/>
              <a:defRPr/>
            </a:lvl3pPr>
            <a:lvl4pPr lvl="3" rtl="0">
              <a:spcBef>
                <a:spcPts val="0"/>
              </a:spcBef>
              <a:spcAft>
                <a:spcPts val="0"/>
              </a:spcAft>
              <a:buSzPts val="1400"/>
              <a:buChar char="●"/>
              <a:defRPr/>
            </a:lvl4pPr>
            <a:lvl5pPr lvl="4" rtl="0">
              <a:spcBef>
                <a:spcPts val="0"/>
              </a:spcBef>
              <a:spcAft>
                <a:spcPts val="0"/>
              </a:spcAft>
              <a:buSzPts val="1400"/>
              <a:buChar char="○"/>
              <a:defRPr/>
            </a:lvl5pPr>
            <a:lvl6pPr lvl="5" rtl="0">
              <a:spcBef>
                <a:spcPts val="0"/>
              </a:spcBef>
              <a:spcAft>
                <a:spcPts val="0"/>
              </a:spcAft>
              <a:buSzPts val="1400"/>
              <a:buChar char="■"/>
              <a:defRPr/>
            </a:lvl6pPr>
            <a:lvl7pPr lvl="6" rtl="0">
              <a:spcBef>
                <a:spcPts val="0"/>
              </a:spcBef>
              <a:spcAft>
                <a:spcPts val="0"/>
              </a:spcAft>
              <a:buSzPts val="1400"/>
              <a:buChar char="●"/>
              <a:defRPr/>
            </a:lvl7pPr>
            <a:lvl8pPr lvl="7" rtl="0">
              <a:spcBef>
                <a:spcPts val="0"/>
              </a:spcBef>
              <a:spcAft>
                <a:spcPts val="0"/>
              </a:spcAft>
              <a:buSzPts val="1400"/>
              <a:buChar char="○"/>
              <a:defRPr/>
            </a:lvl8pPr>
            <a:lvl9pPr lvl="8" rtl="0">
              <a:spcBef>
                <a:spcPts val="0"/>
              </a:spcBef>
              <a:spcAft>
                <a:spcPts val="0"/>
              </a:spcAft>
              <a:buSzPts val="1400"/>
              <a:buChar char="■"/>
              <a:defRPr/>
            </a:lvl9pPr>
          </a:lstStyle>
          <a:p/>
        </p:txBody>
      </p:sp>
      <p:sp>
        <p:nvSpPr>
          <p:cNvPr id="224" name="Shape 224"/>
          <p:cNvSpPr txBox="1"/>
          <p:nvPr>
            <p:ph idx="10" type="dt"/>
          </p:nvPr>
        </p:nvSpPr>
        <p:spPr>
          <a:xfrm>
            <a:off x="457200" y="6312408"/>
            <a:ext cx="2133600" cy="365125"/>
          </a:xfrm>
          <a:prstGeom prst="rect">
            <a:avLst/>
          </a:prstGeom>
          <a:noFill/>
          <a:ln>
            <a:noFill/>
          </a:ln>
        </p:spPr>
        <p:txBody>
          <a:bodyPr anchorCtr="0" anchor="ctr" bIns="91425" lIns="91425" rIns="91425" wrap="square" tIns="91425"/>
          <a:lstStyle>
            <a:lvl1pPr indent="-88900" lvl="0" marL="0" marR="0" rtl="0" algn="l">
              <a:spcBef>
                <a:spcPts val="0"/>
              </a:spcBef>
              <a:spcAft>
                <a:spcPts val="0"/>
              </a:spcAft>
              <a:buSzPts val="1400"/>
              <a:buChar char="●"/>
              <a:defRPr b="0" i="0" sz="1200" u="none" cap="none" strike="noStrike">
                <a:solidFill>
                  <a:schemeClr val="lt2"/>
                </a:solidFill>
                <a:latin typeface="Arial"/>
                <a:ea typeface="Arial"/>
                <a:cs typeface="Arial"/>
                <a:sym typeface="Arial"/>
              </a:defRPr>
            </a:lvl1pPr>
            <a:lvl2pPr indent="-88900" lvl="1" marL="457200" marR="0" rtl="0" algn="l">
              <a:spcBef>
                <a:spcPts val="0"/>
              </a:spcBef>
              <a:spcAft>
                <a:spcPts val="0"/>
              </a:spcAft>
              <a:buSzPts val="1400"/>
              <a:buChar char="○"/>
              <a:defRPr b="0" i="0" sz="1800" u="none" cap="none" strike="noStrike">
                <a:solidFill>
                  <a:schemeClr val="lt1"/>
                </a:solidFill>
                <a:latin typeface="Arial"/>
                <a:ea typeface="Arial"/>
                <a:cs typeface="Arial"/>
                <a:sym typeface="Arial"/>
              </a:defRPr>
            </a:lvl2pPr>
            <a:lvl3pPr indent="-88900" lvl="2" marL="914400" marR="0" rtl="0" algn="l">
              <a:spcBef>
                <a:spcPts val="0"/>
              </a:spcBef>
              <a:spcAft>
                <a:spcPts val="0"/>
              </a:spcAft>
              <a:buSzPts val="1400"/>
              <a:buChar char="■"/>
              <a:defRPr b="0" i="0" sz="1800" u="none" cap="none" strike="noStrike">
                <a:solidFill>
                  <a:schemeClr val="lt1"/>
                </a:solidFill>
                <a:latin typeface="Arial"/>
                <a:ea typeface="Arial"/>
                <a:cs typeface="Arial"/>
                <a:sym typeface="Arial"/>
              </a:defRPr>
            </a:lvl3pPr>
            <a:lvl4pPr indent="-88900" lvl="3" marL="1371600" marR="0" rtl="0" algn="l">
              <a:spcBef>
                <a:spcPts val="0"/>
              </a:spcBef>
              <a:spcAft>
                <a:spcPts val="0"/>
              </a:spcAft>
              <a:buSzPts val="1400"/>
              <a:buChar char="●"/>
              <a:defRPr b="0" i="0" sz="1800" u="none" cap="none" strike="noStrike">
                <a:solidFill>
                  <a:schemeClr val="lt1"/>
                </a:solidFill>
                <a:latin typeface="Arial"/>
                <a:ea typeface="Arial"/>
                <a:cs typeface="Arial"/>
                <a:sym typeface="Arial"/>
              </a:defRPr>
            </a:lvl4pPr>
            <a:lvl5pPr indent="-88900" lvl="4" marL="1828800" marR="0" rtl="0" algn="l">
              <a:spcBef>
                <a:spcPts val="0"/>
              </a:spcBef>
              <a:spcAft>
                <a:spcPts val="0"/>
              </a:spcAft>
              <a:buSzPts val="1400"/>
              <a:buChar char="○"/>
              <a:defRPr b="0" i="0" sz="1800" u="none" cap="none" strike="noStrike">
                <a:solidFill>
                  <a:schemeClr val="lt1"/>
                </a:solidFill>
                <a:latin typeface="Arial"/>
                <a:ea typeface="Arial"/>
                <a:cs typeface="Arial"/>
                <a:sym typeface="Arial"/>
              </a:defRPr>
            </a:lvl5pPr>
            <a:lvl6pPr indent="-88900" lvl="5" marL="2286000" marR="0" rtl="0" algn="l">
              <a:spcBef>
                <a:spcPts val="0"/>
              </a:spcBef>
              <a:spcAft>
                <a:spcPts val="0"/>
              </a:spcAft>
              <a:buSzPts val="1400"/>
              <a:buChar char="■"/>
              <a:defRPr b="0" i="0" sz="1800" u="none" cap="none" strike="noStrike">
                <a:solidFill>
                  <a:schemeClr val="lt1"/>
                </a:solidFill>
                <a:latin typeface="Arial"/>
                <a:ea typeface="Arial"/>
                <a:cs typeface="Arial"/>
                <a:sym typeface="Arial"/>
              </a:defRPr>
            </a:lvl6pPr>
            <a:lvl7pPr indent="-88900" lvl="6" marL="2743200" marR="0" rtl="0" algn="l">
              <a:spcBef>
                <a:spcPts val="0"/>
              </a:spcBef>
              <a:spcAft>
                <a:spcPts val="0"/>
              </a:spcAft>
              <a:buSzPts val="1400"/>
              <a:buChar char="●"/>
              <a:defRPr b="0" i="0" sz="1800" u="none" cap="none" strike="noStrike">
                <a:solidFill>
                  <a:schemeClr val="lt1"/>
                </a:solidFill>
                <a:latin typeface="Arial"/>
                <a:ea typeface="Arial"/>
                <a:cs typeface="Arial"/>
                <a:sym typeface="Arial"/>
              </a:defRPr>
            </a:lvl7pPr>
            <a:lvl8pPr indent="-88900" lvl="7" marL="3200400" marR="0" rtl="0" algn="l">
              <a:spcBef>
                <a:spcPts val="0"/>
              </a:spcBef>
              <a:spcAft>
                <a:spcPts val="0"/>
              </a:spcAft>
              <a:buSzPts val="1400"/>
              <a:buChar char="○"/>
              <a:defRPr b="0" i="0" sz="1800" u="none" cap="none" strike="noStrike">
                <a:solidFill>
                  <a:schemeClr val="lt1"/>
                </a:solidFill>
                <a:latin typeface="Arial"/>
                <a:ea typeface="Arial"/>
                <a:cs typeface="Arial"/>
                <a:sym typeface="Arial"/>
              </a:defRPr>
            </a:lvl8pPr>
            <a:lvl9pPr indent="-88900" lvl="8" marL="3657600" marR="0" rtl="0" algn="l">
              <a:spcBef>
                <a:spcPts val="0"/>
              </a:spcBef>
              <a:spcAft>
                <a:spcPts val="0"/>
              </a:spcAft>
              <a:buSzPts val="1400"/>
              <a:buChar char="■"/>
              <a:defRPr b="0" i="0" sz="1800" u="none" cap="none" strike="noStrike">
                <a:solidFill>
                  <a:schemeClr val="lt1"/>
                </a:solidFill>
                <a:latin typeface="Arial"/>
                <a:ea typeface="Arial"/>
                <a:cs typeface="Arial"/>
                <a:sym typeface="Arial"/>
              </a:defRPr>
            </a:lvl9pPr>
          </a:lstStyle>
          <a:p/>
        </p:txBody>
      </p:sp>
      <p:sp>
        <p:nvSpPr>
          <p:cNvPr id="225" name="Shape 225"/>
          <p:cNvSpPr txBox="1"/>
          <p:nvPr>
            <p:ph idx="11" type="ftr"/>
          </p:nvPr>
        </p:nvSpPr>
        <p:spPr>
          <a:xfrm>
            <a:off x="2831123" y="6312408"/>
            <a:ext cx="3481754" cy="365125"/>
          </a:xfrm>
          <a:prstGeom prst="rect">
            <a:avLst/>
          </a:prstGeom>
          <a:noFill/>
          <a:ln>
            <a:noFill/>
          </a:ln>
        </p:spPr>
        <p:txBody>
          <a:bodyPr anchorCtr="0" anchor="ctr" bIns="91425" lIns="91425" rIns="91425" wrap="square" tIns="91425"/>
          <a:lstStyle>
            <a:lvl1pPr indent="-88900" lvl="0" marL="0" marR="0" rtl="0" algn="ctr">
              <a:spcBef>
                <a:spcPts val="0"/>
              </a:spcBef>
              <a:spcAft>
                <a:spcPts val="0"/>
              </a:spcAft>
              <a:buSzPts val="1400"/>
              <a:buChar char="●"/>
              <a:defRPr b="0" i="0" sz="1200" u="none" cap="none" strike="noStrike">
                <a:solidFill>
                  <a:schemeClr val="lt2"/>
                </a:solidFill>
                <a:latin typeface="Arial"/>
                <a:ea typeface="Arial"/>
                <a:cs typeface="Arial"/>
                <a:sym typeface="Arial"/>
              </a:defRPr>
            </a:lvl1pPr>
            <a:lvl2pPr indent="-88900" lvl="1" marL="457200" marR="0" rtl="0" algn="l">
              <a:spcBef>
                <a:spcPts val="0"/>
              </a:spcBef>
              <a:spcAft>
                <a:spcPts val="0"/>
              </a:spcAft>
              <a:buSzPts val="1400"/>
              <a:buChar char="○"/>
              <a:defRPr b="0" i="0" sz="1800" u="none" cap="none" strike="noStrike">
                <a:solidFill>
                  <a:schemeClr val="lt1"/>
                </a:solidFill>
                <a:latin typeface="Arial"/>
                <a:ea typeface="Arial"/>
                <a:cs typeface="Arial"/>
                <a:sym typeface="Arial"/>
              </a:defRPr>
            </a:lvl2pPr>
            <a:lvl3pPr indent="-88900" lvl="2" marL="914400" marR="0" rtl="0" algn="l">
              <a:spcBef>
                <a:spcPts val="0"/>
              </a:spcBef>
              <a:spcAft>
                <a:spcPts val="0"/>
              </a:spcAft>
              <a:buSzPts val="1400"/>
              <a:buChar char="■"/>
              <a:defRPr b="0" i="0" sz="1800" u="none" cap="none" strike="noStrike">
                <a:solidFill>
                  <a:schemeClr val="lt1"/>
                </a:solidFill>
                <a:latin typeface="Arial"/>
                <a:ea typeface="Arial"/>
                <a:cs typeface="Arial"/>
                <a:sym typeface="Arial"/>
              </a:defRPr>
            </a:lvl3pPr>
            <a:lvl4pPr indent="-88900" lvl="3" marL="1371600" marR="0" rtl="0" algn="l">
              <a:spcBef>
                <a:spcPts val="0"/>
              </a:spcBef>
              <a:spcAft>
                <a:spcPts val="0"/>
              </a:spcAft>
              <a:buSzPts val="1400"/>
              <a:buChar char="●"/>
              <a:defRPr b="0" i="0" sz="1800" u="none" cap="none" strike="noStrike">
                <a:solidFill>
                  <a:schemeClr val="lt1"/>
                </a:solidFill>
                <a:latin typeface="Arial"/>
                <a:ea typeface="Arial"/>
                <a:cs typeface="Arial"/>
                <a:sym typeface="Arial"/>
              </a:defRPr>
            </a:lvl4pPr>
            <a:lvl5pPr indent="-88900" lvl="4" marL="1828800" marR="0" rtl="0" algn="l">
              <a:spcBef>
                <a:spcPts val="0"/>
              </a:spcBef>
              <a:spcAft>
                <a:spcPts val="0"/>
              </a:spcAft>
              <a:buSzPts val="1400"/>
              <a:buChar char="○"/>
              <a:defRPr b="0" i="0" sz="1800" u="none" cap="none" strike="noStrike">
                <a:solidFill>
                  <a:schemeClr val="lt1"/>
                </a:solidFill>
                <a:latin typeface="Arial"/>
                <a:ea typeface="Arial"/>
                <a:cs typeface="Arial"/>
                <a:sym typeface="Arial"/>
              </a:defRPr>
            </a:lvl5pPr>
            <a:lvl6pPr indent="-88900" lvl="5" marL="2286000" marR="0" rtl="0" algn="l">
              <a:spcBef>
                <a:spcPts val="0"/>
              </a:spcBef>
              <a:spcAft>
                <a:spcPts val="0"/>
              </a:spcAft>
              <a:buSzPts val="1400"/>
              <a:buChar char="■"/>
              <a:defRPr b="0" i="0" sz="1800" u="none" cap="none" strike="noStrike">
                <a:solidFill>
                  <a:schemeClr val="lt1"/>
                </a:solidFill>
                <a:latin typeface="Arial"/>
                <a:ea typeface="Arial"/>
                <a:cs typeface="Arial"/>
                <a:sym typeface="Arial"/>
              </a:defRPr>
            </a:lvl6pPr>
            <a:lvl7pPr indent="-88900" lvl="6" marL="2743200" marR="0" rtl="0" algn="l">
              <a:spcBef>
                <a:spcPts val="0"/>
              </a:spcBef>
              <a:spcAft>
                <a:spcPts val="0"/>
              </a:spcAft>
              <a:buSzPts val="1400"/>
              <a:buChar char="●"/>
              <a:defRPr b="0" i="0" sz="1800" u="none" cap="none" strike="noStrike">
                <a:solidFill>
                  <a:schemeClr val="lt1"/>
                </a:solidFill>
                <a:latin typeface="Arial"/>
                <a:ea typeface="Arial"/>
                <a:cs typeface="Arial"/>
                <a:sym typeface="Arial"/>
              </a:defRPr>
            </a:lvl7pPr>
            <a:lvl8pPr indent="-88900" lvl="7" marL="3200400" marR="0" rtl="0" algn="l">
              <a:spcBef>
                <a:spcPts val="0"/>
              </a:spcBef>
              <a:spcAft>
                <a:spcPts val="0"/>
              </a:spcAft>
              <a:buSzPts val="1400"/>
              <a:buChar char="○"/>
              <a:defRPr b="0" i="0" sz="1800" u="none" cap="none" strike="noStrike">
                <a:solidFill>
                  <a:schemeClr val="lt1"/>
                </a:solidFill>
                <a:latin typeface="Arial"/>
                <a:ea typeface="Arial"/>
                <a:cs typeface="Arial"/>
                <a:sym typeface="Arial"/>
              </a:defRPr>
            </a:lvl8pPr>
            <a:lvl9pPr indent="-88900" lvl="8" marL="3657600" marR="0" rtl="0" algn="l">
              <a:spcBef>
                <a:spcPts val="0"/>
              </a:spcBef>
              <a:spcAft>
                <a:spcPts val="0"/>
              </a:spcAft>
              <a:buSzPts val="1400"/>
              <a:buChar char="■"/>
              <a:defRPr b="0" i="0" sz="1800" u="none" cap="none" strike="noStrike">
                <a:solidFill>
                  <a:schemeClr val="lt1"/>
                </a:solidFill>
                <a:latin typeface="Arial"/>
                <a:ea typeface="Arial"/>
                <a:cs typeface="Arial"/>
                <a:sym typeface="Arial"/>
              </a:defRPr>
            </a:lvl9pPr>
          </a:lstStyle>
          <a:p/>
        </p:txBody>
      </p:sp>
      <p:sp>
        <p:nvSpPr>
          <p:cNvPr id="226" name="Shape 226"/>
          <p:cNvSpPr txBox="1"/>
          <p:nvPr>
            <p:ph idx="12" type="sldNum"/>
          </p:nvPr>
        </p:nvSpPr>
        <p:spPr>
          <a:xfrm>
            <a:off x="6553200" y="6312408"/>
            <a:ext cx="2133600" cy="365125"/>
          </a:xfrm>
          <a:prstGeom prst="rect">
            <a:avLst/>
          </a:prstGeom>
          <a:noFill/>
          <a:ln>
            <a:noFill/>
          </a:ln>
        </p:spPr>
        <p:txBody>
          <a:bodyPr anchorCtr="0" anchor="ctr" bIns="91425" lIns="91425" rIns="91425" wrap="square" tIns="91425">
            <a:noAutofit/>
          </a:bodyPr>
          <a:lstStyle/>
          <a:p>
            <a:pPr indent="-88900" lvl="0" marL="0" marR="0" rtl="0" algn="r">
              <a:spcBef>
                <a:spcPts val="0"/>
              </a:spcBef>
              <a:spcAft>
                <a:spcPts val="0"/>
              </a:spcAft>
              <a:buSzPts val="1400"/>
              <a:buChar char="●"/>
            </a:pPr>
            <a:r>
              <a:t/>
            </a:r>
            <a:endParaRPr b="0" i="0" sz="1200" u="none" cap="none" strike="noStrike">
              <a:solidFill>
                <a:schemeClr val="lt2"/>
              </a:solidFill>
              <a:latin typeface="Arial"/>
              <a:ea typeface="Arial"/>
              <a:cs typeface="Arial"/>
              <a:sym typeface="Arial"/>
            </a:endParaRPr>
          </a:p>
          <a:p>
            <a:pPr indent="-88900" lvl="1" marL="457200" marR="0" rtl="0" algn="l">
              <a:spcBef>
                <a:spcPts val="0"/>
              </a:spcBef>
              <a:spcAft>
                <a:spcPts val="0"/>
              </a:spcAft>
              <a:buSzPts val="1400"/>
              <a:buChar char="○"/>
            </a:pPr>
            <a:r>
              <a:t/>
            </a:r>
            <a:endParaRPr b="0" i="0" sz="1800" u="none" cap="none" strike="noStrike">
              <a:solidFill>
                <a:schemeClr val="lt1"/>
              </a:solidFill>
              <a:latin typeface="Arial"/>
              <a:ea typeface="Arial"/>
              <a:cs typeface="Arial"/>
              <a:sym typeface="Arial"/>
            </a:endParaRPr>
          </a:p>
          <a:p>
            <a:pPr indent="-88900" lvl="2" marL="914400" marR="0" rtl="0" algn="l">
              <a:spcBef>
                <a:spcPts val="0"/>
              </a:spcBef>
              <a:spcAft>
                <a:spcPts val="0"/>
              </a:spcAft>
              <a:buSzPts val="1400"/>
              <a:buChar char="■"/>
            </a:pPr>
            <a:r>
              <a:t/>
            </a:r>
            <a:endParaRPr b="0" i="0" sz="1800" u="none" cap="none" strike="noStrike">
              <a:solidFill>
                <a:schemeClr val="lt1"/>
              </a:solidFill>
              <a:latin typeface="Arial"/>
              <a:ea typeface="Arial"/>
              <a:cs typeface="Arial"/>
              <a:sym typeface="Arial"/>
            </a:endParaRPr>
          </a:p>
          <a:p>
            <a:pPr indent="-88900" lvl="3" marL="1371600" marR="0" rtl="0" algn="l">
              <a:spcBef>
                <a:spcPts val="0"/>
              </a:spcBef>
              <a:spcAft>
                <a:spcPts val="0"/>
              </a:spcAft>
              <a:buSzPts val="1400"/>
              <a:buChar char="●"/>
            </a:pPr>
            <a:r>
              <a:t/>
            </a:r>
            <a:endParaRPr b="0" i="0" sz="1800" u="none" cap="none" strike="noStrike">
              <a:solidFill>
                <a:schemeClr val="lt1"/>
              </a:solidFill>
              <a:latin typeface="Arial"/>
              <a:ea typeface="Arial"/>
              <a:cs typeface="Arial"/>
              <a:sym typeface="Arial"/>
            </a:endParaRPr>
          </a:p>
          <a:p>
            <a:pPr indent="-88900" lvl="4" marL="1828800" marR="0" rtl="0" algn="l">
              <a:spcBef>
                <a:spcPts val="0"/>
              </a:spcBef>
              <a:spcAft>
                <a:spcPts val="0"/>
              </a:spcAft>
              <a:buSzPts val="1400"/>
              <a:buChar char="○"/>
            </a:pPr>
            <a:r>
              <a:t/>
            </a:r>
            <a:endParaRPr b="0" i="0" sz="1800" u="none" cap="none" strike="noStrike">
              <a:solidFill>
                <a:schemeClr val="lt1"/>
              </a:solidFill>
              <a:latin typeface="Arial"/>
              <a:ea typeface="Arial"/>
              <a:cs typeface="Arial"/>
              <a:sym typeface="Arial"/>
            </a:endParaRPr>
          </a:p>
          <a:p>
            <a:pPr indent="-88900" lvl="5" marL="2286000" marR="0" rtl="0" algn="l">
              <a:spcBef>
                <a:spcPts val="0"/>
              </a:spcBef>
              <a:spcAft>
                <a:spcPts val="0"/>
              </a:spcAft>
              <a:buSzPts val="1400"/>
              <a:buChar char="■"/>
            </a:pPr>
            <a:r>
              <a:t/>
            </a:r>
            <a:endParaRPr b="0" i="0" sz="1800" u="none" cap="none" strike="noStrike">
              <a:solidFill>
                <a:schemeClr val="lt1"/>
              </a:solidFill>
              <a:latin typeface="Arial"/>
              <a:ea typeface="Arial"/>
              <a:cs typeface="Arial"/>
              <a:sym typeface="Arial"/>
            </a:endParaRPr>
          </a:p>
          <a:p>
            <a:pPr indent="-88900" lvl="6" marL="2743200" marR="0" rtl="0" algn="l">
              <a:spcBef>
                <a:spcPts val="0"/>
              </a:spcBef>
              <a:spcAft>
                <a:spcPts val="0"/>
              </a:spcAft>
              <a:buSzPts val="1400"/>
              <a:buChar char="●"/>
            </a:pPr>
            <a:r>
              <a:t/>
            </a:r>
            <a:endParaRPr b="0" i="0" sz="1800" u="none" cap="none" strike="noStrike">
              <a:solidFill>
                <a:schemeClr val="lt1"/>
              </a:solidFill>
              <a:latin typeface="Arial"/>
              <a:ea typeface="Arial"/>
              <a:cs typeface="Arial"/>
              <a:sym typeface="Arial"/>
            </a:endParaRPr>
          </a:p>
          <a:p>
            <a:pPr indent="-88900" lvl="7" marL="3200400" marR="0" rtl="0" algn="l">
              <a:spcBef>
                <a:spcPts val="0"/>
              </a:spcBef>
              <a:spcAft>
                <a:spcPts val="0"/>
              </a:spcAft>
              <a:buSzPts val="1400"/>
              <a:buChar char="○"/>
            </a:pPr>
            <a:r>
              <a:t/>
            </a:r>
            <a:endParaRPr b="0" i="0" sz="1800" u="none" cap="none" strike="noStrike">
              <a:solidFill>
                <a:schemeClr val="lt1"/>
              </a:solidFill>
              <a:latin typeface="Arial"/>
              <a:ea typeface="Arial"/>
              <a:cs typeface="Arial"/>
              <a:sym typeface="Arial"/>
            </a:endParaRPr>
          </a:p>
          <a:p>
            <a:pPr indent="-88900" lvl="8" marL="3657600" marR="0" rtl="0" algn="l">
              <a:spcBef>
                <a:spcPts val="0"/>
              </a:spcBef>
              <a:spcAft>
                <a:spcPts val="0"/>
              </a:spcAft>
              <a:buSzPts val="1400"/>
              <a:buChar char="■"/>
            </a:pPr>
            <a:r>
              <a:t/>
            </a:r>
            <a:endParaRPr b="0" i="0" sz="1800" u="none" cap="none" strike="noStrike">
              <a:solidFill>
                <a:schemeClr val="lt1"/>
              </a:solidFill>
              <a:latin typeface="Arial"/>
              <a:ea typeface="Arial"/>
              <a:cs typeface="Arial"/>
              <a:sym typeface="Aria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blank">
  <p:cSld name="Blank">
    <p:spTree>
      <p:nvGrpSpPr>
        <p:cNvPr id="227" name="Shape 227"/>
        <p:cNvGrpSpPr/>
        <p:nvPr/>
      </p:nvGrpSpPr>
      <p:grpSpPr>
        <a:xfrm>
          <a:off x="0" y="0"/>
          <a:ext cx="0" cy="0"/>
          <a:chOff x="0" y="0"/>
          <a:chExt cx="0" cy="0"/>
        </a:xfrm>
      </p:grpSpPr>
      <p:sp>
        <p:nvSpPr>
          <p:cNvPr id="228" name="Shape 228"/>
          <p:cNvSpPr txBox="1"/>
          <p:nvPr>
            <p:ph idx="10" type="dt"/>
          </p:nvPr>
        </p:nvSpPr>
        <p:spPr>
          <a:xfrm>
            <a:off x="457200" y="6312408"/>
            <a:ext cx="2133600" cy="365125"/>
          </a:xfrm>
          <a:prstGeom prst="rect">
            <a:avLst/>
          </a:prstGeom>
          <a:noFill/>
          <a:ln>
            <a:noFill/>
          </a:ln>
        </p:spPr>
        <p:txBody>
          <a:bodyPr anchorCtr="0" anchor="ctr" bIns="91425" lIns="91425" rIns="91425" wrap="square" tIns="91425"/>
          <a:lstStyle>
            <a:lvl1pPr indent="-88900" lvl="0" marL="0" marR="0" rtl="0" algn="l">
              <a:spcBef>
                <a:spcPts val="0"/>
              </a:spcBef>
              <a:spcAft>
                <a:spcPts val="0"/>
              </a:spcAft>
              <a:buSzPts val="1400"/>
              <a:buChar char="●"/>
              <a:defRPr b="0" i="0" sz="1200" u="none" cap="none" strike="noStrike">
                <a:solidFill>
                  <a:schemeClr val="lt2"/>
                </a:solidFill>
                <a:latin typeface="Arial"/>
                <a:ea typeface="Arial"/>
                <a:cs typeface="Arial"/>
                <a:sym typeface="Arial"/>
              </a:defRPr>
            </a:lvl1pPr>
            <a:lvl2pPr indent="-88900" lvl="1" marL="457200" marR="0" rtl="0" algn="l">
              <a:spcBef>
                <a:spcPts val="0"/>
              </a:spcBef>
              <a:spcAft>
                <a:spcPts val="0"/>
              </a:spcAft>
              <a:buSzPts val="1400"/>
              <a:buChar char="○"/>
              <a:defRPr b="0" i="0" sz="1800" u="none" cap="none" strike="noStrike">
                <a:solidFill>
                  <a:schemeClr val="lt1"/>
                </a:solidFill>
                <a:latin typeface="Arial"/>
                <a:ea typeface="Arial"/>
                <a:cs typeface="Arial"/>
                <a:sym typeface="Arial"/>
              </a:defRPr>
            </a:lvl2pPr>
            <a:lvl3pPr indent="-88900" lvl="2" marL="914400" marR="0" rtl="0" algn="l">
              <a:spcBef>
                <a:spcPts val="0"/>
              </a:spcBef>
              <a:spcAft>
                <a:spcPts val="0"/>
              </a:spcAft>
              <a:buSzPts val="1400"/>
              <a:buChar char="■"/>
              <a:defRPr b="0" i="0" sz="1800" u="none" cap="none" strike="noStrike">
                <a:solidFill>
                  <a:schemeClr val="lt1"/>
                </a:solidFill>
                <a:latin typeface="Arial"/>
                <a:ea typeface="Arial"/>
                <a:cs typeface="Arial"/>
                <a:sym typeface="Arial"/>
              </a:defRPr>
            </a:lvl3pPr>
            <a:lvl4pPr indent="-88900" lvl="3" marL="1371600" marR="0" rtl="0" algn="l">
              <a:spcBef>
                <a:spcPts val="0"/>
              </a:spcBef>
              <a:spcAft>
                <a:spcPts val="0"/>
              </a:spcAft>
              <a:buSzPts val="1400"/>
              <a:buChar char="●"/>
              <a:defRPr b="0" i="0" sz="1800" u="none" cap="none" strike="noStrike">
                <a:solidFill>
                  <a:schemeClr val="lt1"/>
                </a:solidFill>
                <a:latin typeface="Arial"/>
                <a:ea typeface="Arial"/>
                <a:cs typeface="Arial"/>
                <a:sym typeface="Arial"/>
              </a:defRPr>
            </a:lvl4pPr>
            <a:lvl5pPr indent="-88900" lvl="4" marL="1828800" marR="0" rtl="0" algn="l">
              <a:spcBef>
                <a:spcPts val="0"/>
              </a:spcBef>
              <a:spcAft>
                <a:spcPts val="0"/>
              </a:spcAft>
              <a:buSzPts val="1400"/>
              <a:buChar char="○"/>
              <a:defRPr b="0" i="0" sz="1800" u="none" cap="none" strike="noStrike">
                <a:solidFill>
                  <a:schemeClr val="lt1"/>
                </a:solidFill>
                <a:latin typeface="Arial"/>
                <a:ea typeface="Arial"/>
                <a:cs typeface="Arial"/>
                <a:sym typeface="Arial"/>
              </a:defRPr>
            </a:lvl5pPr>
            <a:lvl6pPr indent="-88900" lvl="5" marL="2286000" marR="0" rtl="0" algn="l">
              <a:spcBef>
                <a:spcPts val="0"/>
              </a:spcBef>
              <a:spcAft>
                <a:spcPts val="0"/>
              </a:spcAft>
              <a:buSzPts val="1400"/>
              <a:buChar char="■"/>
              <a:defRPr b="0" i="0" sz="1800" u="none" cap="none" strike="noStrike">
                <a:solidFill>
                  <a:schemeClr val="lt1"/>
                </a:solidFill>
                <a:latin typeface="Arial"/>
                <a:ea typeface="Arial"/>
                <a:cs typeface="Arial"/>
                <a:sym typeface="Arial"/>
              </a:defRPr>
            </a:lvl6pPr>
            <a:lvl7pPr indent="-88900" lvl="6" marL="2743200" marR="0" rtl="0" algn="l">
              <a:spcBef>
                <a:spcPts val="0"/>
              </a:spcBef>
              <a:spcAft>
                <a:spcPts val="0"/>
              </a:spcAft>
              <a:buSzPts val="1400"/>
              <a:buChar char="●"/>
              <a:defRPr b="0" i="0" sz="1800" u="none" cap="none" strike="noStrike">
                <a:solidFill>
                  <a:schemeClr val="lt1"/>
                </a:solidFill>
                <a:latin typeface="Arial"/>
                <a:ea typeface="Arial"/>
                <a:cs typeface="Arial"/>
                <a:sym typeface="Arial"/>
              </a:defRPr>
            </a:lvl7pPr>
            <a:lvl8pPr indent="-88900" lvl="7" marL="3200400" marR="0" rtl="0" algn="l">
              <a:spcBef>
                <a:spcPts val="0"/>
              </a:spcBef>
              <a:spcAft>
                <a:spcPts val="0"/>
              </a:spcAft>
              <a:buSzPts val="1400"/>
              <a:buChar char="○"/>
              <a:defRPr b="0" i="0" sz="1800" u="none" cap="none" strike="noStrike">
                <a:solidFill>
                  <a:schemeClr val="lt1"/>
                </a:solidFill>
                <a:latin typeface="Arial"/>
                <a:ea typeface="Arial"/>
                <a:cs typeface="Arial"/>
                <a:sym typeface="Arial"/>
              </a:defRPr>
            </a:lvl8pPr>
            <a:lvl9pPr indent="-88900" lvl="8" marL="3657600" marR="0" rtl="0" algn="l">
              <a:spcBef>
                <a:spcPts val="0"/>
              </a:spcBef>
              <a:spcAft>
                <a:spcPts val="0"/>
              </a:spcAft>
              <a:buSzPts val="1400"/>
              <a:buChar char="■"/>
              <a:defRPr b="0" i="0" sz="1800" u="none" cap="none" strike="noStrike">
                <a:solidFill>
                  <a:schemeClr val="lt1"/>
                </a:solidFill>
                <a:latin typeface="Arial"/>
                <a:ea typeface="Arial"/>
                <a:cs typeface="Arial"/>
                <a:sym typeface="Arial"/>
              </a:defRPr>
            </a:lvl9pPr>
          </a:lstStyle>
          <a:p/>
        </p:txBody>
      </p:sp>
      <p:sp>
        <p:nvSpPr>
          <p:cNvPr id="229" name="Shape 229"/>
          <p:cNvSpPr txBox="1"/>
          <p:nvPr>
            <p:ph idx="11" type="ftr"/>
          </p:nvPr>
        </p:nvSpPr>
        <p:spPr>
          <a:xfrm>
            <a:off x="2831123" y="6312408"/>
            <a:ext cx="3481754" cy="365125"/>
          </a:xfrm>
          <a:prstGeom prst="rect">
            <a:avLst/>
          </a:prstGeom>
          <a:noFill/>
          <a:ln>
            <a:noFill/>
          </a:ln>
        </p:spPr>
        <p:txBody>
          <a:bodyPr anchorCtr="0" anchor="ctr" bIns="91425" lIns="91425" rIns="91425" wrap="square" tIns="91425"/>
          <a:lstStyle>
            <a:lvl1pPr indent="-88900" lvl="0" marL="0" marR="0" rtl="0" algn="ctr">
              <a:spcBef>
                <a:spcPts val="0"/>
              </a:spcBef>
              <a:spcAft>
                <a:spcPts val="0"/>
              </a:spcAft>
              <a:buSzPts val="1400"/>
              <a:buChar char="●"/>
              <a:defRPr b="0" i="0" sz="1200" u="none" cap="none" strike="noStrike">
                <a:solidFill>
                  <a:schemeClr val="lt2"/>
                </a:solidFill>
                <a:latin typeface="Arial"/>
                <a:ea typeface="Arial"/>
                <a:cs typeface="Arial"/>
                <a:sym typeface="Arial"/>
              </a:defRPr>
            </a:lvl1pPr>
            <a:lvl2pPr indent="-88900" lvl="1" marL="457200" marR="0" rtl="0" algn="l">
              <a:spcBef>
                <a:spcPts val="0"/>
              </a:spcBef>
              <a:spcAft>
                <a:spcPts val="0"/>
              </a:spcAft>
              <a:buSzPts val="1400"/>
              <a:buChar char="○"/>
              <a:defRPr b="0" i="0" sz="1800" u="none" cap="none" strike="noStrike">
                <a:solidFill>
                  <a:schemeClr val="lt1"/>
                </a:solidFill>
                <a:latin typeface="Arial"/>
                <a:ea typeface="Arial"/>
                <a:cs typeface="Arial"/>
                <a:sym typeface="Arial"/>
              </a:defRPr>
            </a:lvl2pPr>
            <a:lvl3pPr indent="-88900" lvl="2" marL="914400" marR="0" rtl="0" algn="l">
              <a:spcBef>
                <a:spcPts val="0"/>
              </a:spcBef>
              <a:spcAft>
                <a:spcPts val="0"/>
              </a:spcAft>
              <a:buSzPts val="1400"/>
              <a:buChar char="■"/>
              <a:defRPr b="0" i="0" sz="1800" u="none" cap="none" strike="noStrike">
                <a:solidFill>
                  <a:schemeClr val="lt1"/>
                </a:solidFill>
                <a:latin typeface="Arial"/>
                <a:ea typeface="Arial"/>
                <a:cs typeface="Arial"/>
                <a:sym typeface="Arial"/>
              </a:defRPr>
            </a:lvl3pPr>
            <a:lvl4pPr indent="-88900" lvl="3" marL="1371600" marR="0" rtl="0" algn="l">
              <a:spcBef>
                <a:spcPts val="0"/>
              </a:spcBef>
              <a:spcAft>
                <a:spcPts val="0"/>
              </a:spcAft>
              <a:buSzPts val="1400"/>
              <a:buChar char="●"/>
              <a:defRPr b="0" i="0" sz="1800" u="none" cap="none" strike="noStrike">
                <a:solidFill>
                  <a:schemeClr val="lt1"/>
                </a:solidFill>
                <a:latin typeface="Arial"/>
                <a:ea typeface="Arial"/>
                <a:cs typeface="Arial"/>
                <a:sym typeface="Arial"/>
              </a:defRPr>
            </a:lvl4pPr>
            <a:lvl5pPr indent="-88900" lvl="4" marL="1828800" marR="0" rtl="0" algn="l">
              <a:spcBef>
                <a:spcPts val="0"/>
              </a:spcBef>
              <a:spcAft>
                <a:spcPts val="0"/>
              </a:spcAft>
              <a:buSzPts val="1400"/>
              <a:buChar char="○"/>
              <a:defRPr b="0" i="0" sz="1800" u="none" cap="none" strike="noStrike">
                <a:solidFill>
                  <a:schemeClr val="lt1"/>
                </a:solidFill>
                <a:latin typeface="Arial"/>
                <a:ea typeface="Arial"/>
                <a:cs typeface="Arial"/>
                <a:sym typeface="Arial"/>
              </a:defRPr>
            </a:lvl5pPr>
            <a:lvl6pPr indent="-88900" lvl="5" marL="2286000" marR="0" rtl="0" algn="l">
              <a:spcBef>
                <a:spcPts val="0"/>
              </a:spcBef>
              <a:spcAft>
                <a:spcPts val="0"/>
              </a:spcAft>
              <a:buSzPts val="1400"/>
              <a:buChar char="■"/>
              <a:defRPr b="0" i="0" sz="1800" u="none" cap="none" strike="noStrike">
                <a:solidFill>
                  <a:schemeClr val="lt1"/>
                </a:solidFill>
                <a:latin typeface="Arial"/>
                <a:ea typeface="Arial"/>
                <a:cs typeface="Arial"/>
                <a:sym typeface="Arial"/>
              </a:defRPr>
            </a:lvl6pPr>
            <a:lvl7pPr indent="-88900" lvl="6" marL="2743200" marR="0" rtl="0" algn="l">
              <a:spcBef>
                <a:spcPts val="0"/>
              </a:spcBef>
              <a:spcAft>
                <a:spcPts val="0"/>
              </a:spcAft>
              <a:buSzPts val="1400"/>
              <a:buChar char="●"/>
              <a:defRPr b="0" i="0" sz="1800" u="none" cap="none" strike="noStrike">
                <a:solidFill>
                  <a:schemeClr val="lt1"/>
                </a:solidFill>
                <a:latin typeface="Arial"/>
                <a:ea typeface="Arial"/>
                <a:cs typeface="Arial"/>
                <a:sym typeface="Arial"/>
              </a:defRPr>
            </a:lvl7pPr>
            <a:lvl8pPr indent="-88900" lvl="7" marL="3200400" marR="0" rtl="0" algn="l">
              <a:spcBef>
                <a:spcPts val="0"/>
              </a:spcBef>
              <a:spcAft>
                <a:spcPts val="0"/>
              </a:spcAft>
              <a:buSzPts val="1400"/>
              <a:buChar char="○"/>
              <a:defRPr b="0" i="0" sz="1800" u="none" cap="none" strike="noStrike">
                <a:solidFill>
                  <a:schemeClr val="lt1"/>
                </a:solidFill>
                <a:latin typeface="Arial"/>
                <a:ea typeface="Arial"/>
                <a:cs typeface="Arial"/>
                <a:sym typeface="Arial"/>
              </a:defRPr>
            </a:lvl8pPr>
            <a:lvl9pPr indent="-88900" lvl="8" marL="3657600" marR="0" rtl="0" algn="l">
              <a:spcBef>
                <a:spcPts val="0"/>
              </a:spcBef>
              <a:spcAft>
                <a:spcPts val="0"/>
              </a:spcAft>
              <a:buSzPts val="1400"/>
              <a:buChar char="■"/>
              <a:defRPr b="0" i="0" sz="1800" u="none" cap="none" strike="noStrike">
                <a:solidFill>
                  <a:schemeClr val="lt1"/>
                </a:solidFill>
                <a:latin typeface="Arial"/>
                <a:ea typeface="Arial"/>
                <a:cs typeface="Arial"/>
                <a:sym typeface="Arial"/>
              </a:defRPr>
            </a:lvl9pPr>
          </a:lstStyle>
          <a:p/>
        </p:txBody>
      </p:sp>
      <p:sp>
        <p:nvSpPr>
          <p:cNvPr id="230" name="Shape 230"/>
          <p:cNvSpPr txBox="1"/>
          <p:nvPr>
            <p:ph idx="12" type="sldNum"/>
          </p:nvPr>
        </p:nvSpPr>
        <p:spPr>
          <a:xfrm>
            <a:off x="6553200" y="6312408"/>
            <a:ext cx="2133600" cy="365125"/>
          </a:xfrm>
          <a:prstGeom prst="rect">
            <a:avLst/>
          </a:prstGeom>
          <a:noFill/>
          <a:ln>
            <a:noFill/>
          </a:ln>
        </p:spPr>
        <p:txBody>
          <a:bodyPr anchorCtr="0" anchor="ctr" bIns="91425" lIns="91425" rIns="91425" wrap="square" tIns="91425">
            <a:noAutofit/>
          </a:bodyPr>
          <a:lstStyle/>
          <a:p>
            <a:pPr indent="-88900" lvl="0" marL="0" marR="0" rtl="0" algn="r">
              <a:spcBef>
                <a:spcPts val="0"/>
              </a:spcBef>
              <a:spcAft>
                <a:spcPts val="0"/>
              </a:spcAft>
              <a:buSzPts val="1400"/>
              <a:buChar char="●"/>
            </a:pPr>
            <a:r>
              <a:t/>
            </a:r>
            <a:endParaRPr b="0" i="0" sz="1200" u="none" cap="none" strike="noStrike">
              <a:solidFill>
                <a:schemeClr val="lt2"/>
              </a:solidFill>
              <a:latin typeface="Arial"/>
              <a:ea typeface="Arial"/>
              <a:cs typeface="Arial"/>
              <a:sym typeface="Arial"/>
            </a:endParaRPr>
          </a:p>
          <a:p>
            <a:pPr indent="-88900" lvl="1" marL="457200" marR="0" rtl="0" algn="l">
              <a:spcBef>
                <a:spcPts val="0"/>
              </a:spcBef>
              <a:spcAft>
                <a:spcPts val="0"/>
              </a:spcAft>
              <a:buSzPts val="1400"/>
              <a:buChar char="○"/>
            </a:pPr>
            <a:r>
              <a:t/>
            </a:r>
            <a:endParaRPr b="0" i="0" sz="1800" u="none" cap="none" strike="noStrike">
              <a:solidFill>
                <a:schemeClr val="lt1"/>
              </a:solidFill>
              <a:latin typeface="Arial"/>
              <a:ea typeface="Arial"/>
              <a:cs typeface="Arial"/>
              <a:sym typeface="Arial"/>
            </a:endParaRPr>
          </a:p>
          <a:p>
            <a:pPr indent="-88900" lvl="2" marL="914400" marR="0" rtl="0" algn="l">
              <a:spcBef>
                <a:spcPts val="0"/>
              </a:spcBef>
              <a:spcAft>
                <a:spcPts val="0"/>
              </a:spcAft>
              <a:buSzPts val="1400"/>
              <a:buChar char="■"/>
            </a:pPr>
            <a:r>
              <a:t/>
            </a:r>
            <a:endParaRPr b="0" i="0" sz="1800" u="none" cap="none" strike="noStrike">
              <a:solidFill>
                <a:schemeClr val="lt1"/>
              </a:solidFill>
              <a:latin typeface="Arial"/>
              <a:ea typeface="Arial"/>
              <a:cs typeface="Arial"/>
              <a:sym typeface="Arial"/>
            </a:endParaRPr>
          </a:p>
          <a:p>
            <a:pPr indent="-88900" lvl="3" marL="1371600" marR="0" rtl="0" algn="l">
              <a:spcBef>
                <a:spcPts val="0"/>
              </a:spcBef>
              <a:spcAft>
                <a:spcPts val="0"/>
              </a:spcAft>
              <a:buSzPts val="1400"/>
              <a:buChar char="●"/>
            </a:pPr>
            <a:r>
              <a:t/>
            </a:r>
            <a:endParaRPr b="0" i="0" sz="1800" u="none" cap="none" strike="noStrike">
              <a:solidFill>
                <a:schemeClr val="lt1"/>
              </a:solidFill>
              <a:latin typeface="Arial"/>
              <a:ea typeface="Arial"/>
              <a:cs typeface="Arial"/>
              <a:sym typeface="Arial"/>
            </a:endParaRPr>
          </a:p>
          <a:p>
            <a:pPr indent="-88900" lvl="4" marL="1828800" marR="0" rtl="0" algn="l">
              <a:spcBef>
                <a:spcPts val="0"/>
              </a:spcBef>
              <a:spcAft>
                <a:spcPts val="0"/>
              </a:spcAft>
              <a:buSzPts val="1400"/>
              <a:buChar char="○"/>
            </a:pPr>
            <a:r>
              <a:t/>
            </a:r>
            <a:endParaRPr b="0" i="0" sz="1800" u="none" cap="none" strike="noStrike">
              <a:solidFill>
                <a:schemeClr val="lt1"/>
              </a:solidFill>
              <a:latin typeface="Arial"/>
              <a:ea typeface="Arial"/>
              <a:cs typeface="Arial"/>
              <a:sym typeface="Arial"/>
            </a:endParaRPr>
          </a:p>
          <a:p>
            <a:pPr indent="-88900" lvl="5" marL="2286000" marR="0" rtl="0" algn="l">
              <a:spcBef>
                <a:spcPts val="0"/>
              </a:spcBef>
              <a:spcAft>
                <a:spcPts val="0"/>
              </a:spcAft>
              <a:buSzPts val="1400"/>
              <a:buChar char="■"/>
            </a:pPr>
            <a:r>
              <a:t/>
            </a:r>
            <a:endParaRPr b="0" i="0" sz="1800" u="none" cap="none" strike="noStrike">
              <a:solidFill>
                <a:schemeClr val="lt1"/>
              </a:solidFill>
              <a:latin typeface="Arial"/>
              <a:ea typeface="Arial"/>
              <a:cs typeface="Arial"/>
              <a:sym typeface="Arial"/>
            </a:endParaRPr>
          </a:p>
          <a:p>
            <a:pPr indent="-88900" lvl="6" marL="2743200" marR="0" rtl="0" algn="l">
              <a:spcBef>
                <a:spcPts val="0"/>
              </a:spcBef>
              <a:spcAft>
                <a:spcPts val="0"/>
              </a:spcAft>
              <a:buSzPts val="1400"/>
              <a:buChar char="●"/>
            </a:pPr>
            <a:r>
              <a:t/>
            </a:r>
            <a:endParaRPr b="0" i="0" sz="1800" u="none" cap="none" strike="noStrike">
              <a:solidFill>
                <a:schemeClr val="lt1"/>
              </a:solidFill>
              <a:latin typeface="Arial"/>
              <a:ea typeface="Arial"/>
              <a:cs typeface="Arial"/>
              <a:sym typeface="Arial"/>
            </a:endParaRPr>
          </a:p>
          <a:p>
            <a:pPr indent="-88900" lvl="7" marL="3200400" marR="0" rtl="0" algn="l">
              <a:spcBef>
                <a:spcPts val="0"/>
              </a:spcBef>
              <a:spcAft>
                <a:spcPts val="0"/>
              </a:spcAft>
              <a:buSzPts val="1400"/>
              <a:buChar char="○"/>
            </a:pPr>
            <a:r>
              <a:t/>
            </a:r>
            <a:endParaRPr b="0" i="0" sz="1800" u="none" cap="none" strike="noStrike">
              <a:solidFill>
                <a:schemeClr val="lt1"/>
              </a:solidFill>
              <a:latin typeface="Arial"/>
              <a:ea typeface="Arial"/>
              <a:cs typeface="Arial"/>
              <a:sym typeface="Arial"/>
            </a:endParaRPr>
          </a:p>
          <a:p>
            <a:pPr indent="-88900" lvl="8" marL="3657600" marR="0" rtl="0" algn="l">
              <a:spcBef>
                <a:spcPts val="0"/>
              </a:spcBef>
              <a:spcAft>
                <a:spcPts val="0"/>
              </a:spcAft>
              <a:buSzPts val="1400"/>
              <a:buChar char="■"/>
            </a:pPr>
            <a:r>
              <a:t/>
            </a:r>
            <a:endParaRPr b="0" i="0" sz="1800" u="none" cap="none" strike="noStrike">
              <a:solidFill>
                <a:schemeClr val="lt1"/>
              </a:solidFill>
              <a:latin typeface="Arial"/>
              <a:ea typeface="Arial"/>
              <a:cs typeface="Arial"/>
              <a:sym typeface="Aria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objTx">
  <p:cSld name="OBJECT_WITH_CAPTION_TEXT">
    <p:spTree>
      <p:nvGrpSpPr>
        <p:cNvPr id="231" name="Shape 231"/>
        <p:cNvGrpSpPr/>
        <p:nvPr/>
      </p:nvGrpSpPr>
      <p:grpSpPr>
        <a:xfrm>
          <a:off x="0" y="0"/>
          <a:ext cx="0" cy="0"/>
          <a:chOff x="0" y="0"/>
          <a:chExt cx="0" cy="0"/>
        </a:xfrm>
      </p:grpSpPr>
      <p:sp>
        <p:nvSpPr>
          <p:cNvPr id="232" name="Shape 232"/>
          <p:cNvSpPr txBox="1"/>
          <p:nvPr>
            <p:ph idx="1" type="body"/>
          </p:nvPr>
        </p:nvSpPr>
        <p:spPr>
          <a:xfrm>
            <a:off x="3200400" y="273050"/>
            <a:ext cx="5486400" cy="5853113"/>
          </a:xfrm>
          <a:prstGeom prst="rect">
            <a:avLst/>
          </a:prstGeom>
          <a:noFill/>
          <a:ln>
            <a:noFill/>
          </a:ln>
        </p:spPr>
        <p:txBody>
          <a:bodyPr anchorCtr="0" anchor="t" bIns="91425" lIns="91425" rIns="91425" wrap="square" tIns="91425"/>
          <a:lstStyle>
            <a:lvl1pPr indent="-317500" lvl="0" marL="457200" rtl="0">
              <a:spcBef>
                <a:spcPts val="480"/>
              </a:spcBef>
              <a:spcAft>
                <a:spcPts val="0"/>
              </a:spcAft>
              <a:buSzPts val="1400"/>
              <a:buChar char="●"/>
              <a:defRPr sz="3200"/>
            </a:lvl1pPr>
            <a:lvl2pPr indent="-317500" lvl="1" marL="914400" rtl="0">
              <a:spcBef>
                <a:spcPts val="0"/>
              </a:spcBef>
              <a:spcAft>
                <a:spcPts val="0"/>
              </a:spcAft>
              <a:buSzPts val="1400"/>
              <a:buChar char="●"/>
              <a:defRPr sz="2800"/>
            </a:lvl2pPr>
            <a:lvl3pPr indent="-317500" lvl="2" marL="1371600" rtl="0">
              <a:spcBef>
                <a:spcPts val="0"/>
              </a:spcBef>
              <a:spcAft>
                <a:spcPts val="0"/>
              </a:spcAft>
              <a:buSzPts val="1400"/>
              <a:buChar char="●"/>
              <a:defRPr sz="2400"/>
            </a:lvl3pPr>
            <a:lvl4pPr indent="-317500" lvl="3" marL="1828800" rtl="0">
              <a:spcBef>
                <a:spcPts val="0"/>
              </a:spcBef>
              <a:spcAft>
                <a:spcPts val="0"/>
              </a:spcAft>
              <a:buSzPts val="1400"/>
              <a:buChar char="●"/>
              <a:defRPr sz="2000"/>
            </a:lvl4pPr>
            <a:lvl5pPr indent="-317500" lvl="4" marL="2286000" rtl="0">
              <a:spcBef>
                <a:spcPts val="0"/>
              </a:spcBef>
              <a:spcAft>
                <a:spcPts val="0"/>
              </a:spcAft>
              <a:buSzPts val="1400"/>
              <a:buChar char="●"/>
              <a:defRPr sz="2000"/>
            </a:lvl5pPr>
            <a:lvl6pPr indent="-317500" lvl="5" marL="2743200" rtl="0">
              <a:spcBef>
                <a:spcPts val="0"/>
              </a:spcBef>
              <a:spcAft>
                <a:spcPts val="0"/>
              </a:spcAft>
              <a:buSzPts val="1400"/>
              <a:buChar char="●"/>
              <a:defRPr sz="2000"/>
            </a:lvl6pPr>
            <a:lvl7pPr indent="-317500" lvl="6" marL="3200400" rtl="0">
              <a:spcBef>
                <a:spcPts val="0"/>
              </a:spcBef>
              <a:spcAft>
                <a:spcPts val="0"/>
              </a:spcAft>
              <a:buSzPts val="1400"/>
              <a:buChar char="●"/>
              <a:defRPr sz="2000"/>
            </a:lvl7pPr>
            <a:lvl8pPr indent="-317500" lvl="7" marL="3657600" rtl="0">
              <a:spcBef>
                <a:spcPts val="0"/>
              </a:spcBef>
              <a:spcAft>
                <a:spcPts val="0"/>
              </a:spcAft>
              <a:buSzPts val="1400"/>
              <a:buChar char="●"/>
              <a:defRPr sz="2000"/>
            </a:lvl8pPr>
            <a:lvl9pPr indent="-317500" lvl="8" marL="4114800" rtl="0">
              <a:spcBef>
                <a:spcPts val="0"/>
              </a:spcBef>
              <a:spcAft>
                <a:spcPts val="0"/>
              </a:spcAft>
              <a:buSzPts val="1400"/>
              <a:buChar char="●"/>
              <a:defRPr sz="2000"/>
            </a:lvl9pPr>
          </a:lstStyle>
          <a:p/>
        </p:txBody>
      </p:sp>
      <p:sp>
        <p:nvSpPr>
          <p:cNvPr id="233" name="Shape 233"/>
          <p:cNvSpPr txBox="1"/>
          <p:nvPr>
            <p:ph idx="10" type="dt"/>
          </p:nvPr>
        </p:nvSpPr>
        <p:spPr>
          <a:xfrm>
            <a:off x="457200" y="6312408"/>
            <a:ext cx="2133600" cy="365125"/>
          </a:xfrm>
          <a:prstGeom prst="rect">
            <a:avLst/>
          </a:prstGeom>
          <a:noFill/>
          <a:ln>
            <a:noFill/>
          </a:ln>
        </p:spPr>
        <p:txBody>
          <a:bodyPr anchorCtr="0" anchor="ctr" bIns="91425" lIns="91425" rIns="91425" wrap="square" tIns="91425"/>
          <a:lstStyle>
            <a:lvl1pPr indent="-88900" lvl="0" marL="0" marR="0" rtl="0" algn="l">
              <a:spcBef>
                <a:spcPts val="0"/>
              </a:spcBef>
              <a:spcAft>
                <a:spcPts val="0"/>
              </a:spcAft>
              <a:buSzPts val="1400"/>
              <a:buChar char="●"/>
              <a:defRPr b="0" i="0" sz="1200" u="none" cap="none" strike="noStrike">
                <a:solidFill>
                  <a:schemeClr val="lt2"/>
                </a:solidFill>
                <a:latin typeface="Arial"/>
                <a:ea typeface="Arial"/>
                <a:cs typeface="Arial"/>
                <a:sym typeface="Arial"/>
              </a:defRPr>
            </a:lvl1pPr>
            <a:lvl2pPr indent="-88900" lvl="1" marL="457200" marR="0" rtl="0" algn="l">
              <a:spcBef>
                <a:spcPts val="0"/>
              </a:spcBef>
              <a:spcAft>
                <a:spcPts val="0"/>
              </a:spcAft>
              <a:buSzPts val="1400"/>
              <a:buChar char="○"/>
              <a:defRPr b="0" i="0" sz="1800" u="none" cap="none" strike="noStrike">
                <a:solidFill>
                  <a:schemeClr val="lt1"/>
                </a:solidFill>
                <a:latin typeface="Arial"/>
                <a:ea typeface="Arial"/>
                <a:cs typeface="Arial"/>
                <a:sym typeface="Arial"/>
              </a:defRPr>
            </a:lvl2pPr>
            <a:lvl3pPr indent="-88900" lvl="2" marL="914400" marR="0" rtl="0" algn="l">
              <a:spcBef>
                <a:spcPts val="0"/>
              </a:spcBef>
              <a:spcAft>
                <a:spcPts val="0"/>
              </a:spcAft>
              <a:buSzPts val="1400"/>
              <a:buChar char="■"/>
              <a:defRPr b="0" i="0" sz="1800" u="none" cap="none" strike="noStrike">
                <a:solidFill>
                  <a:schemeClr val="lt1"/>
                </a:solidFill>
                <a:latin typeface="Arial"/>
                <a:ea typeface="Arial"/>
                <a:cs typeface="Arial"/>
                <a:sym typeface="Arial"/>
              </a:defRPr>
            </a:lvl3pPr>
            <a:lvl4pPr indent="-88900" lvl="3" marL="1371600" marR="0" rtl="0" algn="l">
              <a:spcBef>
                <a:spcPts val="0"/>
              </a:spcBef>
              <a:spcAft>
                <a:spcPts val="0"/>
              </a:spcAft>
              <a:buSzPts val="1400"/>
              <a:buChar char="●"/>
              <a:defRPr b="0" i="0" sz="1800" u="none" cap="none" strike="noStrike">
                <a:solidFill>
                  <a:schemeClr val="lt1"/>
                </a:solidFill>
                <a:latin typeface="Arial"/>
                <a:ea typeface="Arial"/>
                <a:cs typeface="Arial"/>
                <a:sym typeface="Arial"/>
              </a:defRPr>
            </a:lvl4pPr>
            <a:lvl5pPr indent="-88900" lvl="4" marL="1828800" marR="0" rtl="0" algn="l">
              <a:spcBef>
                <a:spcPts val="0"/>
              </a:spcBef>
              <a:spcAft>
                <a:spcPts val="0"/>
              </a:spcAft>
              <a:buSzPts val="1400"/>
              <a:buChar char="○"/>
              <a:defRPr b="0" i="0" sz="1800" u="none" cap="none" strike="noStrike">
                <a:solidFill>
                  <a:schemeClr val="lt1"/>
                </a:solidFill>
                <a:latin typeface="Arial"/>
                <a:ea typeface="Arial"/>
                <a:cs typeface="Arial"/>
                <a:sym typeface="Arial"/>
              </a:defRPr>
            </a:lvl5pPr>
            <a:lvl6pPr indent="-88900" lvl="5" marL="2286000" marR="0" rtl="0" algn="l">
              <a:spcBef>
                <a:spcPts val="0"/>
              </a:spcBef>
              <a:spcAft>
                <a:spcPts val="0"/>
              </a:spcAft>
              <a:buSzPts val="1400"/>
              <a:buChar char="■"/>
              <a:defRPr b="0" i="0" sz="1800" u="none" cap="none" strike="noStrike">
                <a:solidFill>
                  <a:schemeClr val="lt1"/>
                </a:solidFill>
                <a:latin typeface="Arial"/>
                <a:ea typeface="Arial"/>
                <a:cs typeface="Arial"/>
                <a:sym typeface="Arial"/>
              </a:defRPr>
            </a:lvl6pPr>
            <a:lvl7pPr indent="-88900" lvl="6" marL="2743200" marR="0" rtl="0" algn="l">
              <a:spcBef>
                <a:spcPts val="0"/>
              </a:spcBef>
              <a:spcAft>
                <a:spcPts val="0"/>
              </a:spcAft>
              <a:buSzPts val="1400"/>
              <a:buChar char="●"/>
              <a:defRPr b="0" i="0" sz="1800" u="none" cap="none" strike="noStrike">
                <a:solidFill>
                  <a:schemeClr val="lt1"/>
                </a:solidFill>
                <a:latin typeface="Arial"/>
                <a:ea typeface="Arial"/>
                <a:cs typeface="Arial"/>
                <a:sym typeface="Arial"/>
              </a:defRPr>
            </a:lvl7pPr>
            <a:lvl8pPr indent="-88900" lvl="7" marL="3200400" marR="0" rtl="0" algn="l">
              <a:spcBef>
                <a:spcPts val="0"/>
              </a:spcBef>
              <a:spcAft>
                <a:spcPts val="0"/>
              </a:spcAft>
              <a:buSzPts val="1400"/>
              <a:buChar char="○"/>
              <a:defRPr b="0" i="0" sz="1800" u="none" cap="none" strike="noStrike">
                <a:solidFill>
                  <a:schemeClr val="lt1"/>
                </a:solidFill>
                <a:latin typeface="Arial"/>
                <a:ea typeface="Arial"/>
                <a:cs typeface="Arial"/>
                <a:sym typeface="Arial"/>
              </a:defRPr>
            </a:lvl8pPr>
            <a:lvl9pPr indent="-88900" lvl="8" marL="3657600" marR="0" rtl="0" algn="l">
              <a:spcBef>
                <a:spcPts val="0"/>
              </a:spcBef>
              <a:spcAft>
                <a:spcPts val="0"/>
              </a:spcAft>
              <a:buSzPts val="1400"/>
              <a:buChar char="■"/>
              <a:defRPr b="0" i="0" sz="1800" u="none" cap="none" strike="noStrike">
                <a:solidFill>
                  <a:schemeClr val="lt1"/>
                </a:solidFill>
                <a:latin typeface="Arial"/>
                <a:ea typeface="Arial"/>
                <a:cs typeface="Arial"/>
                <a:sym typeface="Arial"/>
              </a:defRPr>
            </a:lvl9pPr>
          </a:lstStyle>
          <a:p/>
        </p:txBody>
      </p:sp>
      <p:sp>
        <p:nvSpPr>
          <p:cNvPr id="234" name="Shape 234"/>
          <p:cNvSpPr txBox="1"/>
          <p:nvPr>
            <p:ph idx="11" type="ftr"/>
          </p:nvPr>
        </p:nvSpPr>
        <p:spPr>
          <a:xfrm>
            <a:off x="2831123" y="6312408"/>
            <a:ext cx="3481754" cy="365125"/>
          </a:xfrm>
          <a:prstGeom prst="rect">
            <a:avLst/>
          </a:prstGeom>
          <a:noFill/>
          <a:ln>
            <a:noFill/>
          </a:ln>
        </p:spPr>
        <p:txBody>
          <a:bodyPr anchorCtr="0" anchor="ctr" bIns="91425" lIns="91425" rIns="91425" wrap="square" tIns="91425"/>
          <a:lstStyle>
            <a:lvl1pPr indent="-88900" lvl="0" marL="0" marR="0" rtl="0" algn="ctr">
              <a:spcBef>
                <a:spcPts val="0"/>
              </a:spcBef>
              <a:spcAft>
                <a:spcPts val="0"/>
              </a:spcAft>
              <a:buSzPts val="1400"/>
              <a:buChar char="●"/>
              <a:defRPr b="0" i="0" sz="1200" u="none" cap="none" strike="noStrike">
                <a:solidFill>
                  <a:schemeClr val="lt2"/>
                </a:solidFill>
                <a:latin typeface="Arial"/>
                <a:ea typeface="Arial"/>
                <a:cs typeface="Arial"/>
                <a:sym typeface="Arial"/>
              </a:defRPr>
            </a:lvl1pPr>
            <a:lvl2pPr indent="-88900" lvl="1" marL="457200" marR="0" rtl="0" algn="l">
              <a:spcBef>
                <a:spcPts val="0"/>
              </a:spcBef>
              <a:spcAft>
                <a:spcPts val="0"/>
              </a:spcAft>
              <a:buSzPts val="1400"/>
              <a:buChar char="○"/>
              <a:defRPr b="0" i="0" sz="1800" u="none" cap="none" strike="noStrike">
                <a:solidFill>
                  <a:schemeClr val="lt1"/>
                </a:solidFill>
                <a:latin typeface="Arial"/>
                <a:ea typeface="Arial"/>
                <a:cs typeface="Arial"/>
                <a:sym typeface="Arial"/>
              </a:defRPr>
            </a:lvl2pPr>
            <a:lvl3pPr indent="-88900" lvl="2" marL="914400" marR="0" rtl="0" algn="l">
              <a:spcBef>
                <a:spcPts val="0"/>
              </a:spcBef>
              <a:spcAft>
                <a:spcPts val="0"/>
              </a:spcAft>
              <a:buSzPts val="1400"/>
              <a:buChar char="■"/>
              <a:defRPr b="0" i="0" sz="1800" u="none" cap="none" strike="noStrike">
                <a:solidFill>
                  <a:schemeClr val="lt1"/>
                </a:solidFill>
                <a:latin typeface="Arial"/>
                <a:ea typeface="Arial"/>
                <a:cs typeface="Arial"/>
                <a:sym typeface="Arial"/>
              </a:defRPr>
            </a:lvl3pPr>
            <a:lvl4pPr indent="-88900" lvl="3" marL="1371600" marR="0" rtl="0" algn="l">
              <a:spcBef>
                <a:spcPts val="0"/>
              </a:spcBef>
              <a:spcAft>
                <a:spcPts val="0"/>
              </a:spcAft>
              <a:buSzPts val="1400"/>
              <a:buChar char="●"/>
              <a:defRPr b="0" i="0" sz="1800" u="none" cap="none" strike="noStrike">
                <a:solidFill>
                  <a:schemeClr val="lt1"/>
                </a:solidFill>
                <a:latin typeface="Arial"/>
                <a:ea typeface="Arial"/>
                <a:cs typeface="Arial"/>
                <a:sym typeface="Arial"/>
              </a:defRPr>
            </a:lvl4pPr>
            <a:lvl5pPr indent="-88900" lvl="4" marL="1828800" marR="0" rtl="0" algn="l">
              <a:spcBef>
                <a:spcPts val="0"/>
              </a:spcBef>
              <a:spcAft>
                <a:spcPts val="0"/>
              </a:spcAft>
              <a:buSzPts val="1400"/>
              <a:buChar char="○"/>
              <a:defRPr b="0" i="0" sz="1800" u="none" cap="none" strike="noStrike">
                <a:solidFill>
                  <a:schemeClr val="lt1"/>
                </a:solidFill>
                <a:latin typeface="Arial"/>
                <a:ea typeface="Arial"/>
                <a:cs typeface="Arial"/>
                <a:sym typeface="Arial"/>
              </a:defRPr>
            </a:lvl5pPr>
            <a:lvl6pPr indent="-88900" lvl="5" marL="2286000" marR="0" rtl="0" algn="l">
              <a:spcBef>
                <a:spcPts val="0"/>
              </a:spcBef>
              <a:spcAft>
                <a:spcPts val="0"/>
              </a:spcAft>
              <a:buSzPts val="1400"/>
              <a:buChar char="■"/>
              <a:defRPr b="0" i="0" sz="1800" u="none" cap="none" strike="noStrike">
                <a:solidFill>
                  <a:schemeClr val="lt1"/>
                </a:solidFill>
                <a:latin typeface="Arial"/>
                <a:ea typeface="Arial"/>
                <a:cs typeface="Arial"/>
                <a:sym typeface="Arial"/>
              </a:defRPr>
            </a:lvl6pPr>
            <a:lvl7pPr indent="-88900" lvl="6" marL="2743200" marR="0" rtl="0" algn="l">
              <a:spcBef>
                <a:spcPts val="0"/>
              </a:spcBef>
              <a:spcAft>
                <a:spcPts val="0"/>
              </a:spcAft>
              <a:buSzPts val="1400"/>
              <a:buChar char="●"/>
              <a:defRPr b="0" i="0" sz="1800" u="none" cap="none" strike="noStrike">
                <a:solidFill>
                  <a:schemeClr val="lt1"/>
                </a:solidFill>
                <a:latin typeface="Arial"/>
                <a:ea typeface="Arial"/>
                <a:cs typeface="Arial"/>
                <a:sym typeface="Arial"/>
              </a:defRPr>
            </a:lvl7pPr>
            <a:lvl8pPr indent="-88900" lvl="7" marL="3200400" marR="0" rtl="0" algn="l">
              <a:spcBef>
                <a:spcPts val="0"/>
              </a:spcBef>
              <a:spcAft>
                <a:spcPts val="0"/>
              </a:spcAft>
              <a:buSzPts val="1400"/>
              <a:buChar char="○"/>
              <a:defRPr b="0" i="0" sz="1800" u="none" cap="none" strike="noStrike">
                <a:solidFill>
                  <a:schemeClr val="lt1"/>
                </a:solidFill>
                <a:latin typeface="Arial"/>
                <a:ea typeface="Arial"/>
                <a:cs typeface="Arial"/>
                <a:sym typeface="Arial"/>
              </a:defRPr>
            </a:lvl8pPr>
            <a:lvl9pPr indent="-88900" lvl="8" marL="3657600" marR="0" rtl="0" algn="l">
              <a:spcBef>
                <a:spcPts val="0"/>
              </a:spcBef>
              <a:spcAft>
                <a:spcPts val="0"/>
              </a:spcAft>
              <a:buSzPts val="1400"/>
              <a:buChar char="■"/>
              <a:defRPr b="0" i="0" sz="1800" u="none" cap="none" strike="noStrike">
                <a:solidFill>
                  <a:schemeClr val="lt1"/>
                </a:solidFill>
                <a:latin typeface="Arial"/>
                <a:ea typeface="Arial"/>
                <a:cs typeface="Arial"/>
                <a:sym typeface="Arial"/>
              </a:defRPr>
            </a:lvl9pPr>
          </a:lstStyle>
          <a:p/>
        </p:txBody>
      </p:sp>
      <p:sp>
        <p:nvSpPr>
          <p:cNvPr id="235" name="Shape 235"/>
          <p:cNvSpPr txBox="1"/>
          <p:nvPr>
            <p:ph idx="12" type="sldNum"/>
          </p:nvPr>
        </p:nvSpPr>
        <p:spPr>
          <a:xfrm>
            <a:off x="6553200" y="6312408"/>
            <a:ext cx="2133600" cy="365125"/>
          </a:xfrm>
          <a:prstGeom prst="rect">
            <a:avLst/>
          </a:prstGeom>
          <a:noFill/>
          <a:ln>
            <a:noFill/>
          </a:ln>
        </p:spPr>
        <p:txBody>
          <a:bodyPr anchorCtr="0" anchor="ctr" bIns="91425" lIns="91425" rIns="91425" wrap="square" tIns="91425">
            <a:noAutofit/>
          </a:bodyPr>
          <a:lstStyle/>
          <a:p>
            <a:pPr indent="-88900" lvl="0" marL="0" marR="0" rtl="0" algn="r">
              <a:spcBef>
                <a:spcPts val="0"/>
              </a:spcBef>
              <a:spcAft>
                <a:spcPts val="0"/>
              </a:spcAft>
              <a:buSzPts val="1400"/>
              <a:buChar char="●"/>
            </a:pPr>
            <a:r>
              <a:t/>
            </a:r>
            <a:endParaRPr b="0" i="0" sz="1200" u="none" cap="none" strike="noStrike">
              <a:solidFill>
                <a:schemeClr val="lt2"/>
              </a:solidFill>
              <a:latin typeface="Arial"/>
              <a:ea typeface="Arial"/>
              <a:cs typeface="Arial"/>
              <a:sym typeface="Arial"/>
            </a:endParaRPr>
          </a:p>
          <a:p>
            <a:pPr indent="-88900" lvl="1" marL="457200" marR="0" rtl="0" algn="l">
              <a:spcBef>
                <a:spcPts val="0"/>
              </a:spcBef>
              <a:spcAft>
                <a:spcPts val="0"/>
              </a:spcAft>
              <a:buSzPts val="1400"/>
              <a:buChar char="○"/>
            </a:pPr>
            <a:r>
              <a:t/>
            </a:r>
            <a:endParaRPr b="0" i="0" sz="1800" u="none" cap="none" strike="noStrike">
              <a:solidFill>
                <a:schemeClr val="lt1"/>
              </a:solidFill>
              <a:latin typeface="Arial"/>
              <a:ea typeface="Arial"/>
              <a:cs typeface="Arial"/>
              <a:sym typeface="Arial"/>
            </a:endParaRPr>
          </a:p>
          <a:p>
            <a:pPr indent="-88900" lvl="2" marL="914400" marR="0" rtl="0" algn="l">
              <a:spcBef>
                <a:spcPts val="0"/>
              </a:spcBef>
              <a:spcAft>
                <a:spcPts val="0"/>
              </a:spcAft>
              <a:buSzPts val="1400"/>
              <a:buChar char="■"/>
            </a:pPr>
            <a:r>
              <a:t/>
            </a:r>
            <a:endParaRPr b="0" i="0" sz="1800" u="none" cap="none" strike="noStrike">
              <a:solidFill>
                <a:schemeClr val="lt1"/>
              </a:solidFill>
              <a:latin typeface="Arial"/>
              <a:ea typeface="Arial"/>
              <a:cs typeface="Arial"/>
              <a:sym typeface="Arial"/>
            </a:endParaRPr>
          </a:p>
          <a:p>
            <a:pPr indent="-88900" lvl="3" marL="1371600" marR="0" rtl="0" algn="l">
              <a:spcBef>
                <a:spcPts val="0"/>
              </a:spcBef>
              <a:spcAft>
                <a:spcPts val="0"/>
              </a:spcAft>
              <a:buSzPts val="1400"/>
              <a:buChar char="●"/>
            </a:pPr>
            <a:r>
              <a:t/>
            </a:r>
            <a:endParaRPr b="0" i="0" sz="1800" u="none" cap="none" strike="noStrike">
              <a:solidFill>
                <a:schemeClr val="lt1"/>
              </a:solidFill>
              <a:latin typeface="Arial"/>
              <a:ea typeface="Arial"/>
              <a:cs typeface="Arial"/>
              <a:sym typeface="Arial"/>
            </a:endParaRPr>
          </a:p>
          <a:p>
            <a:pPr indent="-88900" lvl="4" marL="1828800" marR="0" rtl="0" algn="l">
              <a:spcBef>
                <a:spcPts val="0"/>
              </a:spcBef>
              <a:spcAft>
                <a:spcPts val="0"/>
              </a:spcAft>
              <a:buSzPts val="1400"/>
              <a:buChar char="○"/>
            </a:pPr>
            <a:r>
              <a:t/>
            </a:r>
            <a:endParaRPr b="0" i="0" sz="1800" u="none" cap="none" strike="noStrike">
              <a:solidFill>
                <a:schemeClr val="lt1"/>
              </a:solidFill>
              <a:latin typeface="Arial"/>
              <a:ea typeface="Arial"/>
              <a:cs typeface="Arial"/>
              <a:sym typeface="Arial"/>
            </a:endParaRPr>
          </a:p>
          <a:p>
            <a:pPr indent="-88900" lvl="5" marL="2286000" marR="0" rtl="0" algn="l">
              <a:spcBef>
                <a:spcPts val="0"/>
              </a:spcBef>
              <a:spcAft>
                <a:spcPts val="0"/>
              </a:spcAft>
              <a:buSzPts val="1400"/>
              <a:buChar char="■"/>
            </a:pPr>
            <a:r>
              <a:t/>
            </a:r>
            <a:endParaRPr b="0" i="0" sz="1800" u="none" cap="none" strike="noStrike">
              <a:solidFill>
                <a:schemeClr val="lt1"/>
              </a:solidFill>
              <a:latin typeface="Arial"/>
              <a:ea typeface="Arial"/>
              <a:cs typeface="Arial"/>
              <a:sym typeface="Arial"/>
            </a:endParaRPr>
          </a:p>
          <a:p>
            <a:pPr indent="-88900" lvl="6" marL="2743200" marR="0" rtl="0" algn="l">
              <a:spcBef>
                <a:spcPts val="0"/>
              </a:spcBef>
              <a:spcAft>
                <a:spcPts val="0"/>
              </a:spcAft>
              <a:buSzPts val="1400"/>
              <a:buChar char="●"/>
            </a:pPr>
            <a:r>
              <a:t/>
            </a:r>
            <a:endParaRPr b="0" i="0" sz="1800" u="none" cap="none" strike="noStrike">
              <a:solidFill>
                <a:schemeClr val="lt1"/>
              </a:solidFill>
              <a:latin typeface="Arial"/>
              <a:ea typeface="Arial"/>
              <a:cs typeface="Arial"/>
              <a:sym typeface="Arial"/>
            </a:endParaRPr>
          </a:p>
          <a:p>
            <a:pPr indent="-88900" lvl="7" marL="3200400" marR="0" rtl="0" algn="l">
              <a:spcBef>
                <a:spcPts val="0"/>
              </a:spcBef>
              <a:spcAft>
                <a:spcPts val="0"/>
              </a:spcAft>
              <a:buSzPts val="1400"/>
              <a:buChar char="○"/>
            </a:pPr>
            <a:r>
              <a:t/>
            </a:r>
            <a:endParaRPr b="0" i="0" sz="1800" u="none" cap="none" strike="noStrike">
              <a:solidFill>
                <a:schemeClr val="lt1"/>
              </a:solidFill>
              <a:latin typeface="Arial"/>
              <a:ea typeface="Arial"/>
              <a:cs typeface="Arial"/>
              <a:sym typeface="Arial"/>
            </a:endParaRPr>
          </a:p>
          <a:p>
            <a:pPr indent="-88900" lvl="8" marL="3657600" marR="0" rtl="0" algn="l">
              <a:spcBef>
                <a:spcPts val="0"/>
              </a:spcBef>
              <a:spcAft>
                <a:spcPts val="0"/>
              </a:spcAft>
              <a:buSzPts val="1400"/>
              <a:buChar char="■"/>
            </a:pPr>
            <a:r>
              <a:t/>
            </a:r>
            <a:endParaRPr b="0" i="0" sz="1800" u="none" cap="none" strike="noStrike">
              <a:solidFill>
                <a:schemeClr val="lt1"/>
              </a:solidFill>
              <a:latin typeface="Arial"/>
              <a:ea typeface="Arial"/>
              <a:cs typeface="Arial"/>
              <a:sym typeface="Arial"/>
            </a:endParaRPr>
          </a:p>
        </p:txBody>
      </p:sp>
      <p:sp>
        <p:nvSpPr>
          <p:cNvPr id="236" name="Shape 236"/>
          <p:cNvSpPr/>
          <p:nvPr/>
        </p:nvSpPr>
        <p:spPr>
          <a:xfrm>
            <a:off x="0" y="1563624"/>
            <a:ext cx="2761488" cy="3313176"/>
          </a:xfrm>
          <a:prstGeom prst="rect">
            <a:avLst/>
          </a:prstGeom>
          <a:solidFill>
            <a:schemeClr val="accent1"/>
          </a:solidFill>
          <a:ln>
            <a:noFill/>
          </a:ln>
        </p:spPr>
        <p:txBody>
          <a:bodyPr anchorCtr="0" anchor="ctr" bIns="45700" lIns="91425" rIns="91425" wrap="square" tIns="45700">
            <a:noAutofit/>
          </a:bodyPr>
          <a:lstStyle/>
          <a:p>
            <a:pPr indent="0" lvl="0" marL="0">
              <a:spcBef>
                <a:spcPts val="0"/>
              </a:spcBef>
              <a:spcAft>
                <a:spcPts val="0"/>
              </a:spcAft>
              <a:buNone/>
            </a:pPr>
            <a:r>
              <a:t/>
            </a:r>
            <a:endParaRPr/>
          </a:p>
        </p:txBody>
      </p:sp>
      <p:cxnSp>
        <p:nvCxnSpPr>
          <p:cNvPr id="237" name="Shape 237"/>
          <p:cNvCxnSpPr/>
          <p:nvPr/>
        </p:nvCxnSpPr>
        <p:spPr>
          <a:xfrm rot="5400000">
            <a:off x="1128157" y="3221339"/>
            <a:ext cx="3017520" cy="794"/>
          </a:xfrm>
          <a:prstGeom prst="straightConnector1">
            <a:avLst/>
          </a:prstGeom>
          <a:noFill/>
          <a:ln cap="flat" cmpd="sng" w="19050">
            <a:solidFill>
              <a:schemeClr val="accent2"/>
            </a:solidFill>
            <a:prstDash val="solid"/>
            <a:round/>
            <a:headEnd len="med" w="med" type="none"/>
            <a:tailEnd len="med" w="med" type="none"/>
          </a:ln>
        </p:spPr>
      </p:cxnSp>
      <p:cxnSp>
        <p:nvCxnSpPr>
          <p:cNvPr id="238" name="Shape 238"/>
          <p:cNvCxnSpPr/>
          <p:nvPr/>
        </p:nvCxnSpPr>
        <p:spPr>
          <a:xfrm>
            <a:off x="0" y="1712976"/>
            <a:ext cx="2651760" cy="1588"/>
          </a:xfrm>
          <a:prstGeom prst="straightConnector1">
            <a:avLst/>
          </a:prstGeom>
          <a:noFill/>
          <a:ln cap="flat" cmpd="sng" w="19050">
            <a:solidFill>
              <a:schemeClr val="accent2"/>
            </a:solidFill>
            <a:prstDash val="solid"/>
            <a:round/>
            <a:headEnd len="med" w="med" type="none"/>
            <a:tailEnd len="med" w="med" type="none"/>
          </a:ln>
        </p:spPr>
      </p:cxnSp>
      <p:cxnSp>
        <p:nvCxnSpPr>
          <p:cNvPr id="239" name="Shape 239"/>
          <p:cNvCxnSpPr/>
          <p:nvPr/>
        </p:nvCxnSpPr>
        <p:spPr>
          <a:xfrm>
            <a:off x="0" y="4733544"/>
            <a:ext cx="2651760" cy="1588"/>
          </a:xfrm>
          <a:prstGeom prst="straightConnector1">
            <a:avLst/>
          </a:prstGeom>
          <a:noFill/>
          <a:ln cap="flat" cmpd="sng" w="19050">
            <a:solidFill>
              <a:schemeClr val="accent2"/>
            </a:solidFill>
            <a:prstDash val="solid"/>
            <a:round/>
            <a:headEnd len="med" w="med" type="none"/>
            <a:tailEnd len="med" w="med" type="none"/>
          </a:ln>
        </p:spPr>
      </p:cxnSp>
      <p:sp>
        <p:nvSpPr>
          <p:cNvPr id="240" name="Shape 240"/>
          <p:cNvSpPr txBox="1"/>
          <p:nvPr>
            <p:ph type="title"/>
          </p:nvPr>
        </p:nvSpPr>
        <p:spPr>
          <a:xfrm>
            <a:off x="152400" y="1901952"/>
            <a:ext cx="2377440" cy="1371600"/>
          </a:xfrm>
          <a:prstGeom prst="rect">
            <a:avLst/>
          </a:prstGeom>
          <a:noFill/>
          <a:ln>
            <a:noFill/>
          </a:ln>
        </p:spPr>
        <p:txBody>
          <a:bodyPr anchorCtr="0" anchor="b" bIns="91425" lIns="91425" rIns="91425" wrap="square" tIns="91425"/>
          <a:lstStyle>
            <a:lvl1pPr lvl="0" rtl="0" algn="l">
              <a:spcBef>
                <a:spcPts val="0"/>
              </a:spcBef>
              <a:spcAft>
                <a:spcPts val="0"/>
              </a:spcAft>
              <a:buClr>
                <a:srgbClr val="FFFFFF"/>
              </a:buClr>
              <a:buSzPts val="1400"/>
              <a:buNone/>
              <a:defRPr b="1" sz="2600" cap="none">
                <a:solidFill>
                  <a:srgbClr val="FFFFFF"/>
                </a:solidFill>
              </a:defRPr>
            </a:lvl1pPr>
            <a:lvl2pPr lvl="1" rtl="0">
              <a:spcBef>
                <a:spcPts val="0"/>
              </a:spcBef>
              <a:spcAft>
                <a:spcPts val="0"/>
              </a:spcAft>
              <a:buSzPts val="1400"/>
              <a:buChar char="○"/>
              <a:defRPr/>
            </a:lvl2pPr>
            <a:lvl3pPr lvl="2" rtl="0">
              <a:spcBef>
                <a:spcPts val="0"/>
              </a:spcBef>
              <a:spcAft>
                <a:spcPts val="0"/>
              </a:spcAft>
              <a:buSzPts val="1400"/>
              <a:buChar char="■"/>
              <a:defRPr/>
            </a:lvl3pPr>
            <a:lvl4pPr lvl="3" rtl="0">
              <a:spcBef>
                <a:spcPts val="0"/>
              </a:spcBef>
              <a:spcAft>
                <a:spcPts val="0"/>
              </a:spcAft>
              <a:buSzPts val="1400"/>
              <a:buChar char="●"/>
              <a:defRPr/>
            </a:lvl4pPr>
            <a:lvl5pPr lvl="4" rtl="0">
              <a:spcBef>
                <a:spcPts val="0"/>
              </a:spcBef>
              <a:spcAft>
                <a:spcPts val="0"/>
              </a:spcAft>
              <a:buSzPts val="1400"/>
              <a:buChar char="○"/>
              <a:defRPr/>
            </a:lvl5pPr>
            <a:lvl6pPr lvl="5" rtl="0">
              <a:spcBef>
                <a:spcPts val="0"/>
              </a:spcBef>
              <a:spcAft>
                <a:spcPts val="0"/>
              </a:spcAft>
              <a:buSzPts val="1400"/>
              <a:buChar char="■"/>
              <a:defRPr/>
            </a:lvl6pPr>
            <a:lvl7pPr lvl="6" rtl="0">
              <a:spcBef>
                <a:spcPts val="0"/>
              </a:spcBef>
              <a:spcAft>
                <a:spcPts val="0"/>
              </a:spcAft>
              <a:buSzPts val="1400"/>
              <a:buChar char="●"/>
              <a:defRPr/>
            </a:lvl7pPr>
            <a:lvl8pPr lvl="7" rtl="0">
              <a:spcBef>
                <a:spcPts val="0"/>
              </a:spcBef>
              <a:spcAft>
                <a:spcPts val="0"/>
              </a:spcAft>
              <a:buSzPts val="1400"/>
              <a:buChar char="○"/>
              <a:defRPr/>
            </a:lvl8pPr>
            <a:lvl9pPr lvl="8" rtl="0">
              <a:spcBef>
                <a:spcPts val="0"/>
              </a:spcBef>
              <a:spcAft>
                <a:spcPts val="0"/>
              </a:spcAft>
              <a:buSzPts val="1400"/>
              <a:buChar char="■"/>
              <a:defRPr/>
            </a:lvl9pPr>
          </a:lstStyle>
          <a:p/>
        </p:txBody>
      </p:sp>
      <p:sp>
        <p:nvSpPr>
          <p:cNvPr id="241" name="Shape 241"/>
          <p:cNvSpPr txBox="1"/>
          <p:nvPr>
            <p:ph idx="2" type="body"/>
          </p:nvPr>
        </p:nvSpPr>
        <p:spPr>
          <a:xfrm>
            <a:off x="152400" y="3273552"/>
            <a:ext cx="2377440" cy="1371600"/>
          </a:xfrm>
          <a:prstGeom prst="rect">
            <a:avLst/>
          </a:prstGeom>
          <a:noFill/>
          <a:ln>
            <a:noFill/>
          </a:ln>
        </p:spPr>
        <p:txBody>
          <a:bodyPr anchorCtr="0" anchor="t" bIns="91425" lIns="91425" rIns="91425" wrap="square" tIns="91425"/>
          <a:lstStyle>
            <a:lvl1pPr indent="-228600" lvl="0" marL="457200" rtl="0">
              <a:spcBef>
                <a:spcPts val="480"/>
              </a:spcBef>
              <a:spcAft>
                <a:spcPts val="0"/>
              </a:spcAft>
              <a:buClr>
                <a:srgbClr val="FFFFFF"/>
              </a:buClr>
              <a:buSzPts val="1400"/>
              <a:buNone/>
              <a:defRPr sz="1800">
                <a:solidFill>
                  <a:srgbClr val="FFFFFF"/>
                </a:solidFill>
              </a:defRPr>
            </a:lvl1pPr>
            <a:lvl2pPr indent="-228600" lvl="1" marL="914400" rtl="0">
              <a:spcBef>
                <a:spcPts val="0"/>
              </a:spcBef>
              <a:spcAft>
                <a:spcPts val="0"/>
              </a:spcAft>
              <a:buSzPts val="1400"/>
              <a:buNone/>
              <a:defRPr sz="1200"/>
            </a:lvl2pPr>
            <a:lvl3pPr indent="-228600" lvl="2" marL="1371600" rtl="0">
              <a:spcBef>
                <a:spcPts val="0"/>
              </a:spcBef>
              <a:spcAft>
                <a:spcPts val="0"/>
              </a:spcAft>
              <a:buSzPts val="1400"/>
              <a:buNone/>
              <a:defRPr sz="1000"/>
            </a:lvl3pPr>
            <a:lvl4pPr indent="-228600" lvl="3" marL="1828800" rtl="0">
              <a:spcBef>
                <a:spcPts val="0"/>
              </a:spcBef>
              <a:spcAft>
                <a:spcPts val="0"/>
              </a:spcAft>
              <a:buSzPts val="1400"/>
              <a:buNone/>
              <a:defRPr sz="900"/>
            </a:lvl4pPr>
            <a:lvl5pPr indent="-228600" lvl="4" marL="2286000" rtl="0">
              <a:spcBef>
                <a:spcPts val="0"/>
              </a:spcBef>
              <a:spcAft>
                <a:spcPts val="0"/>
              </a:spcAft>
              <a:buSzPts val="1400"/>
              <a:buNone/>
              <a:defRPr sz="900"/>
            </a:lvl5pPr>
            <a:lvl6pPr indent="-228600" lvl="5" marL="2743200" rtl="0">
              <a:spcBef>
                <a:spcPts val="0"/>
              </a:spcBef>
              <a:spcAft>
                <a:spcPts val="0"/>
              </a:spcAft>
              <a:buSzPts val="1400"/>
              <a:buNone/>
              <a:defRPr sz="900"/>
            </a:lvl6pPr>
            <a:lvl7pPr indent="-228600" lvl="6" marL="3200400" rtl="0">
              <a:spcBef>
                <a:spcPts val="0"/>
              </a:spcBef>
              <a:spcAft>
                <a:spcPts val="0"/>
              </a:spcAft>
              <a:buSzPts val="1400"/>
              <a:buNone/>
              <a:defRPr sz="900"/>
            </a:lvl7pPr>
            <a:lvl8pPr indent="-228600" lvl="7" marL="3657600" rtl="0">
              <a:spcBef>
                <a:spcPts val="0"/>
              </a:spcBef>
              <a:spcAft>
                <a:spcPts val="0"/>
              </a:spcAft>
              <a:buSzPts val="1400"/>
              <a:buNone/>
              <a:defRPr sz="900"/>
            </a:lvl8pPr>
            <a:lvl9pPr indent="-228600" lvl="8" marL="4114800" rtl="0">
              <a:spcBef>
                <a:spcPts val="0"/>
              </a:spcBef>
              <a:spcAft>
                <a:spcPts val="0"/>
              </a:spcAft>
              <a:buSzPts val="1400"/>
              <a:buNone/>
              <a:defRPr sz="900"/>
            </a:lvl9pPr>
          </a:lstStyl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picTx">
  <p:cSld name="PICTURE_WITH_CAPTION_TEXT">
    <p:spTree>
      <p:nvGrpSpPr>
        <p:cNvPr id="242" name="Shape 242"/>
        <p:cNvGrpSpPr/>
        <p:nvPr/>
      </p:nvGrpSpPr>
      <p:grpSpPr>
        <a:xfrm>
          <a:off x="0" y="0"/>
          <a:ext cx="0" cy="0"/>
          <a:chOff x="0" y="0"/>
          <a:chExt cx="0" cy="0"/>
        </a:xfrm>
      </p:grpSpPr>
      <p:sp>
        <p:nvSpPr>
          <p:cNvPr id="243" name="Shape 243"/>
          <p:cNvSpPr/>
          <p:nvPr>
            <p:ph idx="2" type="pic"/>
          </p:nvPr>
        </p:nvSpPr>
        <p:spPr>
          <a:xfrm>
            <a:off x="3200400" y="381000"/>
            <a:ext cx="5562600" cy="5638800"/>
          </a:xfrm>
          <a:prstGeom prst="rect">
            <a:avLst/>
          </a:prstGeom>
          <a:solidFill>
            <a:schemeClr val="dk2"/>
          </a:solidFill>
          <a:ln cap="sq" cmpd="sng" w="88900">
            <a:solidFill>
              <a:srgbClr val="FFFFFF"/>
            </a:solidFill>
            <a:prstDash val="solid"/>
            <a:miter lim="8000"/>
            <a:headEnd len="med" w="med" type="none"/>
            <a:tailEnd len="med" w="med" type="none"/>
          </a:ln>
        </p:spPr>
        <p:txBody>
          <a:bodyPr anchorCtr="0" anchor="ctr" bIns="91425" lIns="91425" rIns="91425" wrap="square" tIns="91425"/>
          <a:lstStyle>
            <a:lvl1pPr indent="0" lvl="0" marL="0" marR="0" rtl="0" algn="l">
              <a:spcBef>
                <a:spcPts val="0"/>
              </a:spcBef>
              <a:spcAft>
                <a:spcPts val="0"/>
              </a:spcAft>
              <a:buClr>
                <a:schemeClr val="lt2"/>
              </a:buClr>
              <a:buSzPts val="1400"/>
              <a:buFont typeface="Arial"/>
              <a:buNone/>
              <a:defRPr b="0" i="0" sz="3200" u="none" cap="none" strike="noStrike">
                <a:solidFill>
                  <a:schemeClr val="lt2"/>
                </a:solidFill>
                <a:latin typeface="Arial"/>
                <a:ea typeface="Arial"/>
                <a:cs typeface="Arial"/>
                <a:sym typeface="Arial"/>
              </a:defRPr>
            </a:lvl1pPr>
            <a:lvl2pPr indent="0" lvl="1" marL="457200" marR="0" rtl="0" algn="l">
              <a:spcBef>
                <a:spcPts val="0"/>
              </a:spcBef>
              <a:spcAft>
                <a:spcPts val="0"/>
              </a:spcAft>
              <a:buClr>
                <a:schemeClr val="lt1"/>
              </a:buClr>
              <a:buSzPts val="1400"/>
              <a:buFont typeface="Arial"/>
              <a:buNone/>
              <a:defRPr b="0" i="0" sz="2800" u="none" cap="none" strike="noStrike">
                <a:solidFill>
                  <a:schemeClr val="lt1"/>
                </a:solidFill>
                <a:latin typeface="Arial"/>
                <a:ea typeface="Arial"/>
                <a:cs typeface="Arial"/>
                <a:sym typeface="Arial"/>
              </a:defRPr>
            </a:lvl2pPr>
            <a:lvl3pPr indent="0" lvl="2" marL="914400" marR="0" rtl="0" algn="l">
              <a:spcBef>
                <a:spcPts val="0"/>
              </a:spcBef>
              <a:spcAft>
                <a:spcPts val="0"/>
              </a:spcAft>
              <a:buClr>
                <a:schemeClr val="lt1"/>
              </a:buClr>
              <a:buSzPts val="1400"/>
              <a:buFont typeface="Arial"/>
              <a:buNone/>
              <a:defRPr b="0" i="0" sz="2400" u="none" cap="none" strike="noStrike">
                <a:solidFill>
                  <a:schemeClr val="lt1"/>
                </a:solidFill>
                <a:latin typeface="Arial"/>
                <a:ea typeface="Arial"/>
                <a:cs typeface="Arial"/>
                <a:sym typeface="Arial"/>
              </a:defRPr>
            </a:lvl3pPr>
            <a:lvl4pPr indent="0" lvl="3" marL="1371600" marR="0" rtl="0" algn="l">
              <a:spcBef>
                <a:spcPts val="0"/>
              </a:spcBef>
              <a:spcAft>
                <a:spcPts val="0"/>
              </a:spcAft>
              <a:buClr>
                <a:schemeClr val="lt1"/>
              </a:buClr>
              <a:buSzPts val="1400"/>
              <a:buFont typeface="Arial"/>
              <a:buNone/>
              <a:defRPr b="0" i="0" sz="2000" u="none" cap="none" strike="noStrike">
                <a:solidFill>
                  <a:schemeClr val="lt1"/>
                </a:solidFill>
                <a:latin typeface="Arial"/>
                <a:ea typeface="Arial"/>
                <a:cs typeface="Arial"/>
                <a:sym typeface="Arial"/>
              </a:defRPr>
            </a:lvl4pPr>
            <a:lvl5pPr indent="0" lvl="4" marL="1828800" marR="0" rtl="0" algn="l">
              <a:spcBef>
                <a:spcPts val="0"/>
              </a:spcBef>
              <a:spcAft>
                <a:spcPts val="0"/>
              </a:spcAft>
              <a:buClr>
                <a:schemeClr val="lt1"/>
              </a:buClr>
              <a:buSzPts val="1400"/>
              <a:buFont typeface="Arial"/>
              <a:buNone/>
              <a:defRPr b="0" i="0" sz="2000" u="none" cap="none" strike="noStrike">
                <a:solidFill>
                  <a:schemeClr val="lt1"/>
                </a:solidFill>
                <a:latin typeface="Arial"/>
                <a:ea typeface="Arial"/>
                <a:cs typeface="Arial"/>
                <a:sym typeface="Arial"/>
              </a:defRPr>
            </a:lvl5pPr>
            <a:lvl6pPr indent="0" lvl="5" marL="2286000" marR="0" rtl="0" algn="l">
              <a:spcBef>
                <a:spcPts val="0"/>
              </a:spcBef>
              <a:spcAft>
                <a:spcPts val="0"/>
              </a:spcAft>
              <a:buClr>
                <a:schemeClr val="lt1"/>
              </a:buClr>
              <a:buSzPts val="1400"/>
              <a:buFont typeface="Arial"/>
              <a:buNone/>
              <a:defRPr b="0" i="0" sz="2000" u="none" cap="none" strike="noStrike">
                <a:solidFill>
                  <a:schemeClr val="lt1"/>
                </a:solidFill>
                <a:latin typeface="Arial"/>
                <a:ea typeface="Arial"/>
                <a:cs typeface="Arial"/>
                <a:sym typeface="Arial"/>
              </a:defRPr>
            </a:lvl6pPr>
            <a:lvl7pPr indent="0" lvl="6" marL="2743200" marR="0" rtl="0" algn="l">
              <a:spcBef>
                <a:spcPts val="0"/>
              </a:spcBef>
              <a:spcAft>
                <a:spcPts val="0"/>
              </a:spcAft>
              <a:buClr>
                <a:schemeClr val="lt1"/>
              </a:buClr>
              <a:buSzPts val="1400"/>
              <a:buFont typeface="Arial"/>
              <a:buNone/>
              <a:defRPr b="0" i="0" sz="2000" u="none" cap="none" strike="noStrike">
                <a:solidFill>
                  <a:schemeClr val="lt1"/>
                </a:solidFill>
                <a:latin typeface="Arial"/>
                <a:ea typeface="Arial"/>
                <a:cs typeface="Arial"/>
                <a:sym typeface="Arial"/>
              </a:defRPr>
            </a:lvl7pPr>
            <a:lvl8pPr indent="0" lvl="7" marL="3200400" marR="0" rtl="0" algn="l">
              <a:spcBef>
                <a:spcPts val="0"/>
              </a:spcBef>
              <a:spcAft>
                <a:spcPts val="0"/>
              </a:spcAft>
              <a:buClr>
                <a:schemeClr val="lt1"/>
              </a:buClr>
              <a:buSzPts val="1400"/>
              <a:buFont typeface="Arial"/>
              <a:buNone/>
              <a:defRPr b="0" i="0" sz="2000" u="none" cap="none" strike="noStrike">
                <a:solidFill>
                  <a:schemeClr val="lt1"/>
                </a:solidFill>
                <a:latin typeface="Arial"/>
                <a:ea typeface="Arial"/>
                <a:cs typeface="Arial"/>
                <a:sym typeface="Arial"/>
              </a:defRPr>
            </a:lvl8pPr>
            <a:lvl9pPr indent="0" lvl="8" marL="3657600" marR="0" rtl="0" algn="l">
              <a:spcBef>
                <a:spcPts val="0"/>
              </a:spcBef>
              <a:spcAft>
                <a:spcPts val="0"/>
              </a:spcAft>
              <a:buClr>
                <a:schemeClr val="lt1"/>
              </a:buClr>
              <a:buSzPts val="1400"/>
              <a:buFont typeface="Arial"/>
              <a:buNone/>
              <a:defRPr b="0" i="0" sz="2000" u="none" cap="none" strike="noStrike">
                <a:solidFill>
                  <a:schemeClr val="lt1"/>
                </a:solidFill>
                <a:latin typeface="Arial"/>
                <a:ea typeface="Arial"/>
                <a:cs typeface="Arial"/>
                <a:sym typeface="Arial"/>
              </a:defRPr>
            </a:lvl9pPr>
          </a:lstStyle>
          <a:p/>
        </p:txBody>
      </p:sp>
      <p:sp>
        <p:nvSpPr>
          <p:cNvPr id="244" name="Shape 244"/>
          <p:cNvSpPr txBox="1"/>
          <p:nvPr>
            <p:ph idx="10" type="dt"/>
          </p:nvPr>
        </p:nvSpPr>
        <p:spPr>
          <a:xfrm>
            <a:off x="457200" y="6312408"/>
            <a:ext cx="2133600" cy="365125"/>
          </a:xfrm>
          <a:prstGeom prst="rect">
            <a:avLst/>
          </a:prstGeom>
          <a:noFill/>
          <a:ln>
            <a:noFill/>
          </a:ln>
        </p:spPr>
        <p:txBody>
          <a:bodyPr anchorCtr="0" anchor="ctr" bIns="91425" lIns="91425" rIns="91425" wrap="square" tIns="91425"/>
          <a:lstStyle>
            <a:lvl1pPr indent="-88900" lvl="0" marL="0" marR="0" rtl="0" algn="l">
              <a:spcBef>
                <a:spcPts val="0"/>
              </a:spcBef>
              <a:spcAft>
                <a:spcPts val="0"/>
              </a:spcAft>
              <a:buSzPts val="1400"/>
              <a:buChar char="●"/>
              <a:defRPr b="0" i="0" sz="1200" u="none" cap="none" strike="noStrike">
                <a:solidFill>
                  <a:schemeClr val="lt2"/>
                </a:solidFill>
                <a:latin typeface="Arial"/>
                <a:ea typeface="Arial"/>
                <a:cs typeface="Arial"/>
                <a:sym typeface="Arial"/>
              </a:defRPr>
            </a:lvl1pPr>
            <a:lvl2pPr indent="-88900" lvl="1" marL="457200" marR="0" rtl="0" algn="l">
              <a:spcBef>
                <a:spcPts val="0"/>
              </a:spcBef>
              <a:spcAft>
                <a:spcPts val="0"/>
              </a:spcAft>
              <a:buSzPts val="1400"/>
              <a:buChar char="○"/>
              <a:defRPr b="0" i="0" sz="1800" u="none" cap="none" strike="noStrike">
                <a:solidFill>
                  <a:schemeClr val="lt1"/>
                </a:solidFill>
                <a:latin typeface="Arial"/>
                <a:ea typeface="Arial"/>
                <a:cs typeface="Arial"/>
                <a:sym typeface="Arial"/>
              </a:defRPr>
            </a:lvl2pPr>
            <a:lvl3pPr indent="-88900" lvl="2" marL="914400" marR="0" rtl="0" algn="l">
              <a:spcBef>
                <a:spcPts val="0"/>
              </a:spcBef>
              <a:spcAft>
                <a:spcPts val="0"/>
              </a:spcAft>
              <a:buSzPts val="1400"/>
              <a:buChar char="■"/>
              <a:defRPr b="0" i="0" sz="1800" u="none" cap="none" strike="noStrike">
                <a:solidFill>
                  <a:schemeClr val="lt1"/>
                </a:solidFill>
                <a:latin typeface="Arial"/>
                <a:ea typeface="Arial"/>
                <a:cs typeface="Arial"/>
                <a:sym typeface="Arial"/>
              </a:defRPr>
            </a:lvl3pPr>
            <a:lvl4pPr indent="-88900" lvl="3" marL="1371600" marR="0" rtl="0" algn="l">
              <a:spcBef>
                <a:spcPts val="0"/>
              </a:spcBef>
              <a:spcAft>
                <a:spcPts val="0"/>
              </a:spcAft>
              <a:buSzPts val="1400"/>
              <a:buChar char="●"/>
              <a:defRPr b="0" i="0" sz="1800" u="none" cap="none" strike="noStrike">
                <a:solidFill>
                  <a:schemeClr val="lt1"/>
                </a:solidFill>
                <a:latin typeface="Arial"/>
                <a:ea typeface="Arial"/>
                <a:cs typeface="Arial"/>
                <a:sym typeface="Arial"/>
              </a:defRPr>
            </a:lvl4pPr>
            <a:lvl5pPr indent="-88900" lvl="4" marL="1828800" marR="0" rtl="0" algn="l">
              <a:spcBef>
                <a:spcPts val="0"/>
              </a:spcBef>
              <a:spcAft>
                <a:spcPts val="0"/>
              </a:spcAft>
              <a:buSzPts val="1400"/>
              <a:buChar char="○"/>
              <a:defRPr b="0" i="0" sz="1800" u="none" cap="none" strike="noStrike">
                <a:solidFill>
                  <a:schemeClr val="lt1"/>
                </a:solidFill>
                <a:latin typeface="Arial"/>
                <a:ea typeface="Arial"/>
                <a:cs typeface="Arial"/>
                <a:sym typeface="Arial"/>
              </a:defRPr>
            </a:lvl5pPr>
            <a:lvl6pPr indent="-88900" lvl="5" marL="2286000" marR="0" rtl="0" algn="l">
              <a:spcBef>
                <a:spcPts val="0"/>
              </a:spcBef>
              <a:spcAft>
                <a:spcPts val="0"/>
              </a:spcAft>
              <a:buSzPts val="1400"/>
              <a:buChar char="■"/>
              <a:defRPr b="0" i="0" sz="1800" u="none" cap="none" strike="noStrike">
                <a:solidFill>
                  <a:schemeClr val="lt1"/>
                </a:solidFill>
                <a:latin typeface="Arial"/>
                <a:ea typeface="Arial"/>
                <a:cs typeface="Arial"/>
                <a:sym typeface="Arial"/>
              </a:defRPr>
            </a:lvl6pPr>
            <a:lvl7pPr indent="-88900" lvl="6" marL="2743200" marR="0" rtl="0" algn="l">
              <a:spcBef>
                <a:spcPts val="0"/>
              </a:spcBef>
              <a:spcAft>
                <a:spcPts val="0"/>
              </a:spcAft>
              <a:buSzPts val="1400"/>
              <a:buChar char="●"/>
              <a:defRPr b="0" i="0" sz="1800" u="none" cap="none" strike="noStrike">
                <a:solidFill>
                  <a:schemeClr val="lt1"/>
                </a:solidFill>
                <a:latin typeface="Arial"/>
                <a:ea typeface="Arial"/>
                <a:cs typeface="Arial"/>
                <a:sym typeface="Arial"/>
              </a:defRPr>
            </a:lvl7pPr>
            <a:lvl8pPr indent="-88900" lvl="7" marL="3200400" marR="0" rtl="0" algn="l">
              <a:spcBef>
                <a:spcPts val="0"/>
              </a:spcBef>
              <a:spcAft>
                <a:spcPts val="0"/>
              </a:spcAft>
              <a:buSzPts val="1400"/>
              <a:buChar char="○"/>
              <a:defRPr b="0" i="0" sz="1800" u="none" cap="none" strike="noStrike">
                <a:solidFill>
                  <a:schemeClr val="lt1"/>
                </a:solidFill>
                <a:latin typeface="Arial"/>
                <a:ea typeface="Arial"/>
                <a:cs typeface="Arial"/>
                <a:sym typeface="Arial"/>
              </a:defRPr>
            </a:lvl8pPr>
            <a:lvl9pPr indent="-88900" lvl="8" marL="3657600" marR="0" rtl="0" algn="l">
              <a:spcBef>
                <a:spcPts val="0"/>
              </a:spcBef>
              <a:spcAft>
                <a:spcPts val="0"/>
              </a:spcAft>
              <a:buSzPts val="1400"/>
              <a:buChar char="■"/>
              <a:defRPr b="0" i="0" sz="1800" u="none" cap="none" strike="noStrike">
                <a:solidFill>
                  <a:schemeClr val="lt1"/>
                </a:solidFill>
                <a:latin typeface="Arial"/>
                <a:ea typeface="Arial"/>
                <a:cs typeface="Arial"/>
                <a:sym typeface="Arial"/>
              </a:defRPr>
            </a:lvl9pPr>
          </a:lstStyle>
          <a:p/>
        </p:txBody>
      </p:sp>
      <p:sp>
        <p:nvSpPr>
          <p:cNvPr id="245" name="Shape 245"/>
          <p:cNvSpPr txBox="1"/>
          <p:nvPr>
            <p:ph idx="11" type="ftr"/>
          </p:nvPr>
        </p:nvSpPr>
        <p:spPr>
          <a:xfrm>
            <a:off x="2831123" y="6312408"/>
            <a:ext cx="3481754" cy="365125"/>
          </a:xfrm>
          <a:prstGeom prst="rect">
            <a:avLst/>
          </a:prstGeom>
          <a:noFill/>
          <a:ln>
            <a:noFill/>
          </a:ln>
        </p:spPr>
        <p:txBody>
          <a:bodyPr anchorCtr="0" anchor="ctr" bIns="91425" lIns="91425" rIns="91425" wrap="square" tIns="91425"/>
          <a:lstStyle>
            <a:lvl1pPr indent="-88900" lvl="0" marL="0" marR="0" rtl="0" algn="ctr">
              <a:spcBef>
                <a:spcPts val="0"/>
              </a:spcBef>
              <a:spcAft>
                <a:spcPts val="0"/>
              </a:spcAft>
              <a:buSzPts val="1400"/>
              <a:buChar char="●"/>
              <a:defRPr b="0" i="0" sz="1200" u="none" cap="none" strike="noStrike">
                <a:solidFill>
                  <a:schemeClr val="lt2"/>
                </a:solidFill>
                <a:latin typeface="Arial"/>
                <a:ea typeface="Arial"/>
                <a:cs typeface="Arial"/>
                <a:sym typeface="Arial"/>
              </a:defRPr>
            </a:lvl1pPr>
            <a:lvl2pPr indent="-88900" lvl="1" marL="457200" marR="0" rtl="0" algn="l">
              <a:spcBef>
                <a:spcPts val="0"/>
              </a:spcBef>
              <a:spcAft>
                <a:spcPts val="0"/>
              </a:spcAft>
              <a:buSzPts val="1400"/>
              <a:buChar char="○"/>
              <a:defRPr b="0" i="0" sz="1800" u="none" cap="none" strike="noStrike">
                <a:solidFill>
                  <a:schemeClr val="lt1"/>
                </a:solidFill>
                <a:latin typeface="Arial"/>
                <a:ea typeface="Arial"/>
                <a:cs typeface="Arial"/>
                <a:sym typeface="Arial"/>
              </a:defRPr>
            </a:lvl2pPr>
            <a:lvl3pPr indent="-88900" lvl="2" marL="914400" marR="0" rtl="0" algn="l">
              <a:spcBef>
                <a:spcPts val="0"/>
              </a:spcBef>
              <a:spcAft>
                <a:spcPts val="0"/>
              </a:spcAft>
              <a:buSzPts val="1400"/>
              <a:buChar char="■"/>
              <a:defRPr b="0" i="0" sz="1800" u="none" cap="none" strike="noStrike">
                <a:solidFill>
                  <a:schemeClr val="lt1"/>
                </a:solidFill>
                <a:latin typeface="Arial"/>
                <a:ea typeface="Arial"/>
                <a:cs typeface="Arial"/>
                <a:sym typeface="Arial"/>
              </a:defRPr>
            </a:lvl3pPr>
            <a:lvl4pPr indent="-88900" lvl="3" marL="1371600" marR="0" rtl="0" algn="l">
              <a:spcBef>
                <a:spcPts val="0"/>
              </a:spcBef>
              <a:spcAft>
                <a:spcPts val="0"/>
              </a:spcAft>
              <a:buSzPts val="1400"/>
              <a:buChar char="●"/>
              <a:defRPr b="0" i="0" sz="1800" u="none" cap="none" strike="noStrike">
                <a:solidFill>
                  <a:schemeClr val="lt1"/>
                </a:solidFill>
                <a:latin typeface="Arial"/>
                <a:ea typeface="Arial"/>
                <a:cs typeface="Arial"/>
                <a:sym typeface="Arial"/>
              </a:defRPr>
            </a:lvl4pPr>
            <a:lvl5pPr indent="-88900" lvl="4" marL="1828800" marR="0" rtl="0" algn="l">
              <a:spcBef>
                <a:spcPts val="0"/>
              </a:spcBef>
              <a:spcAft>
                <a:spcPts val="0"/>
              </a:spcAft>
              <a:buSzPts val="1400"/>
              <a:buChar char="○"/>
              <a:defRPr b="0" i="0" sz="1800" u="none" cap="none" strike="noStrike">
                <a:solidFill>
                  <a:schemeClr val="lt1"/>
                </a:solidFill>
                <a:latin typeface="Arial"/>
                <a:ea typeface="Arial"/>
                <a:cs typeface="Arial"/>
                <a:sym typeface="Arial"/>
              </a:defRPr>
            </a:lvl5pPr>
            <a:lvl6pPr indent="-88900" lvl="5" marL="2286000" marR="0" rtl="0" algn="l">
              <a:spcBef>
                <a:spcPts val="0"/>
              </a:spcBef>
              <a:spcAft>
                <a:spcPts val="0"/>
              </a:spcAft>
              <a:buSzPts val="1400"/>
              <a:buChar char="■"/>
              <a:defRPr b="0" i="0" sz="1800" u="none" cap="none" strike="noStrike">
                <a:solidFill>
                  <a:schemeClr val="lt1"/>
                </a:solidFill>
                <a:latin typeface="Arial"/>
                <a:ea typeface="Arial"/>
                <a:cs typeface="Arial"/>
                <a:sym typeface="Arial"/>
              </a:defRPr>
            </a:lvl6pPr>
            <a:lvl7pPr indent="-88900" lvl="6" marL="2743200" marR="0" rtl="0" algn="l">
              <a:spcBef>
                <a:spcPts val="0"/>
              </a:spcBef>
              <a:spcAft>
                <a:spcPts val="0"/>
              </a:spcAft>
              <a:buSzPts val="1400"/>
              <a:buChar char="●"/>
              <a:defRPr b="0" i="0" sz="1800" u="none" cap="none" strike="noStrike">
                <a:solidFill>
                  <a:schemeClr val="lt1"/>
                </a:solidFill>
                <a:latin typeface="Arial"/>
                <a:ea typeface="Arial"/>
                <a:cs typeface="Arial"/>
                <a:sym typeface="Arial"/>
              </a:defRPr>
            </a:lvl7pPr>
            <a:lvl8pPr indent="-88900" lvl="7" marL="3200400" marR="0" rtl="0" algn="l">
              <a:spcBef>
                <a:spcPts val="0"/>
              </a:spcBef>
              <a:spcAft>
                <a:spcPts val="0"/>
              </a:spcAft>
              <a:buSzPts val="1400"/>
              <a:buChar char="○"/>
              <a:defRPr b="0" i="0" sz="1800" u="none" cap="none" strike="noStrike">
                <a:solidFill>
                  <a:schemeClr val="lt1"/>
                </a:solidFill>
                <a:latin typeface="Arial"/>
                <a:ea typeface="Arial"/>
                <a:cs typeface="Arial"/>
                <a:sym typeface="Arial"/>
              </a:defRPr>
            </a:lvl8pPr>
            <a:lvl9pPr indent="-88900" lvl="8" marL="3657600" marR="0" rtl="0" algn="l">
              <a:spcBef>
                <a:spcPts val="0"/>
              </a:spcBef>
              <a:spcAft>
                <a:spcPts val="0"/>
              </a:spcAft>
              <a:buSzPts val="1400"/>
              <a:buChar char="■"/>
              <a:defRPr b="0" i="0" sz="1800" u="none" cap="none" strike="noStrike">
                <a:solidFill>
                  <a:schemeClr val="lt1"/>
                </a:solidFill>
                <a:latin typeface="Arial"/>
                <a:ea typeface="Arial"/>
                <a:cs typeface="Arial"/>
                <a:sym typeface="Arial"/>
              </a:defRPr>
            </a:lvl9pPr>
          </a:lstStyle>
          <a:p/>
        </p:txBody>
      </p:sp>
      <p:sp>
        <p:nvSpPr>
          <p:cNvPr id="246" name="Shape 246"/>
          <p:cNvSpPr txBox="1"/>
          <p:nvPr>
            <p:ph idx="12" type="sldNum"/>
          </p:nvPr>
        </p:nvSpPr>
        <p:spPr>
          <a:xfrm>
            <a:off x="6553200" y="6312408"/>
            <a:ext cx="2133600" cy="365125"/>
          </a:xfrm>
          <a:prstGeom prst="rect">
            <a:avLst/>
          </a:prstGeom>
          <a:noFill/>
          <a:ln>
            <a:noFill/>
          </a:ln>
        </p:spPr>
        <p:txBody>
          <a:bodyPr anchorCtr="0" anchor="ctr" bIns="91425" lIns="91425" rIns="91425" wrap="square" tIns="91425">
            <a:noAutofit/>
          </a:bodyPr>
          <a:lstStyle/>
          <a:p>
            <a:pPr indent="-88900" lvl="0" marL="0" marR="0" rtl="0" algn="r">
              <a:spcBef>
                <a:spcPts val="0"/>
              </a:spcBef>
              <a:spcAft>
                <a:spcPts val="0"/>
              </a:spcAft>
              <a:buSzPts val="1400"/>
              <a:buChar char="●"/>
            </a:pPr>
            <a:r>
              <a:t/>
            </a:r>
            <a:endParaRPr b="0" i="0" sz="1200" u="none" cap="none" strike="noStrike">
              <a:solidFill>
                <a:schemeClr val="lt2"/>
              </a:solidFill>
              <a:latin typeface="Arial"/>
              <a:ea typeface="Arial"/>
              <a:cs typeface="Arial"/>
              <a:sym typeface="Arial"/>
            </a:endParaRPr>
          </a:p>
          <a:p>
            <a:pPr indent="-88900" lvl="1" marL="457200" marR="0" rtl="0" algn="l">
              <a:spcBef>
                <a:spcPts val="0"/>
              </a:spcBef>
              <a:spcAft>
                <a:spcPts val="0"/>
              </a:spcAft>
              <a:buSzPts val="1400"/>
              <a:buChar char="○"/>
            </a:pPr>
            <a:r>
              <a:t/>
            </a:r>
            <a:endParaRPr b="0" i="0" sz="1800" u="none" cap="none" strike="noStrike">
              <a:solidFill>
                <a:schemeClr val="lt1"/>
              </a:solidFill>
              <a:latin typeface="Arial"/>
              <a:ea typeface="Arial"/>
              <a:cs typeface="Arial"/>
              <a:sym typeface="Arial"/>
            </a:endParaRPr>
          </a:p>
          <a:p>
            <a:pPr indent="-88900" lvl="2" marL="914400" marR="0" rtl="0" algn="l">
              <a:spcBef>
                <a:spcPts val="0"/>
              </a:spcBef>
              <a:spcAft>
                <a:spcPts val="0"/>
              </a:spcAft>
              <a:buSzPts val="1400"/>
              <a:buChar char="■"/>
            </a:pPr>
            <a:r>
              <a:t/>
            </a:r>
            <a:endParaRPr b="0" i="0" sz="1800" u="none" cap="none" strike="noStrike">
              <a:solidFill>
                <a:schemeClr val="lt1"/>
              </a:solidFill>
              <a:latin typeface="Arial"/>
              <a:ea typeface="Arial"/>
              <a:cs typeface="Arial"/>
              <a:sym typeface="Arial"/>
            </a:endParaRPr>
          </a:p>
          <a:p>
            <a:pPr indent="-88900" lvl="3" marL="1371600" marR="0" rtl="0" algn="l">
              <a:spcBef>
                <a:spcPts val="0"/>
              </a:spcBef>
              <a:spcAft>
                <a:spcPts val="0"/>
              </a:spcAft>
              <a:buSzPts val="1400"/>
              <a:buChar char="●"/>
            </a:pPr>
            <a:r>
              <a:t/>
            </a:r>
            <a:endParaRPr b="0" i="0" sz="1800" u="none" cap="none" strike="noStrike">
              <a:solidFill>
                <a:schemeClr val="lt1"/>
              </a:solidFill>
              <a:latin typeface="Arial"/>
              <a:ea typeface="Arial"/>
              <a:cs typeface="Arial"/>
              <a:sym typeface="Arial"/>
            </a:endParaRPr>
          </a:p>
          <a:p>
            <a:pPr indent="-88900" lvl="4" marL="1828800" marR="0" rtl="0" algn="l">
              <a:spcBef>
                <a:spcPts val="0"/>
              </a:spcBef>
              <a:spcAft>
                <a:spcPts val="0"/>
              </a:spcAft>
              <a:buSzPts val="1400"/>
              <a:buChar char="○"/>
            </a:pPr>
            <a:r>
              <a:t/>
            </a:r>
            <a:endParaRPr b="0" i="0" sz="1800" u="none" cap="none" strike="noStrike">
              <a:solidFill>
                <a:schemeClr val="lt1"/>
              </a:solidFill>
              <a:latin typeface="Arial"/>
              <a:ea typeface="Arial"/>
              <a:cs typeface="Arial"/>
              <a:sym typeface="Arial"/>
            </a:endParaRPr>
          </a:p>
          <a:p>
            <a:pPr indent="-88900" lvl="5" marL="2286000" marR="0" rtl="0" algn="l">
              <a:spcBef>
                <a:spcPts val="0"/>
              </a:spcBef>
              <a:spcAft>
                <a:spcPts val="0"/>
              </a:spcAft>
              <a:buSzPts val="1400"/>
              <a:buChar char="■"/>
            </a:pPr>
            <a:r>
              <a:t/>
            </a:r>
            <a:endParaRPr b="0" i="0" sz="1800" u="none" cap="none" strike="noStrike">
              <a:solidFill>
                <a:schemeClr val="lt1"/>
              </a:solidFill>
              <a:latin typeface="Arial"/>
              <a:ea typeface="Arial"/>
              <a:cs typeface="Arial"/>
              <a:sym typeface="Arial"/>
            </a:endParaRPr>
          </a:p>
          <a:p>
            <a:pPr indent="-88900" lvl="6" marL="2743200" marR="0" rtl="0" algn="l">
              <a:spcBef>
                <a:spcPts val="0"/>
              </a:spcBef>
              <a:spcAft>
                <a:spcPts val="0"/>
              </a:spcAft>
              <a:buSzPts val="1400"/>
              <a:buChar char="●"/>
            </a:pPr>
            <a:r>
              <a:t/>
            </a:r>
            <a:endParaRPr b="0" i="0" sz="1800" u="none" cap="none" strike="noStrike">
              <a:solidFill>
                <a:schemeClr val="lt1"/>
              </a:solidFill>
              <a:latin typeface="Arial"/>
              <a:ea typeface="Arial"/>
              <a:cs typeface="Arial"/>
              <a:sym typeface="Arial"/>
            </a:endParaRPr>
          </a:p>
          <a:p>
            <a:pPr indent="-88900" lvl="7" marL="3200400" marR="0" rtl="0" algn="l">
              <a:spcBef>
                <a:spcPts val="0"/>
              </a:spcBef>
              <a:spcAft>
                <a:spcPts val="0"/>
              </a:spcAft>
              <a:buSzPts val="1400"/>
              <a:buChar char="○"/>
            </a:pPr>
            <a:r>
              <a:t/>
            </a:r>
            <a:endParaRPr b="0" i="0" sz="1800" u="none" cap="none" strike="noStrike">
              <a:solidFill>
                <a:schemeClr val="lt1"/>
              </a:solidFill>
              <a:latin typeface="Arial"/>
              <a:ea typeface="Arial"/>
              <a:cs typeface="Arial"/>
              <a:sym typeface="Arial"/>
            </a:endParaRPr>
          </a:p>
          <a:p>
            <a:pPr indent="-88900" lvl="8" marL="3657600" marR="0" rtl="0" algn="l">
              <a:spcBef>
                <a:spcPts val="0"/>
              </a:spcBef>
              <a:spcAft>
                <a:spcPts val="0"/>
              </a:spcAft>
              <a:buSzPts val="1400"/>
              <a:buChar char="■"/>
            </a:pPr>
            <a:r>
              <a:t/>
            </a:r>
            <a:endParaRPr b="0" i="0" sz="1800" u="none" cap="none" strike="noStrike">
              <a:solidFill>
                <a:schemeClr val="lt1"/>
              </a:solidFill>
              <a:latin typeface="Arial"/>
              <a:ea typeface="Arial"/>
              <a:cs typeface="Arial"/>
              <a:sym typeface="Arial"/>
            </a:endParaRPr>
          </a:p>
        </p:txBody>
      </p:sp>
      <p:sp>
        <p:nvSpPr>
          <p:cNvPr id="247" name="Shape 247"/>
          <p:cNvSpPr/>
          <p:nvPr/>
        </p:nvSpPr>
        <p:spPr>
          <a:xfrm>
            <a:off x="0" y="1563624"/>
            <a:ext cx="2761488" cy="3313176"/>
          </a:xfrm>
          <a:prstGeom prst="rect">
            <a:avLst/>
          </a:prstGeom>
          <a:solidFill>
            <a:schemeClr val="accent1"/>
          </a:solidFill>
          <a:ln>
            <a:noFill/>
          </a:ln>
        </p:spPr>
        <p:txBody>
          <a:bodyPr anchorCtr="0" anchor="ctr" bIns="45700" lIns="91425" rIns="91425" wrap="square" tIns="45700">
            <a:noAutofit/>
          </a:bodyPr>
          <a:lstStyle/>
          <a:p>
            <a:pPr indent="0" lvl="0" marL="0">
              <a:spcBef>
                <a:spcPts val="0"/>
              </a:spcBef>
              <a:spcAft>
                <a:spcPts val="0"/>
              </a:spcAft>
              <a:buNone/>
            </a:pPr>
            <a:r>
              <a:t/>
            </a:r>
            <a:endParaRPr/>
          </a:p>
        </p:txBody>
      </p:sp>
      <p:cxnSp>
        <p:nvCxnSpPr>
          <p:cNvPr id="248" name="Shape 248"/>
          <p:cNvCxnSpPr/>
          <p:nvPr/>
        </p:nvCxnSpPr>
        <p:spPr>
          <a:xfrm rot="5400000">
            <a:off x="1128157" y="3221339"/>
            <a:ext cx="3017520" cy="794"/>
          </a:xfrm>
          <a:prstGeom prst="straightConnector1">
            <a:avLst/>
          </a:prstGeom>
          <a:noFill/>
          <a:ln cap="flat" cmpd="sng" w="19050">
            <a:solidFill>
              <a:schemeClr val="accent2"/>
            </a:solidFill>
            <a:prstDash val="solid"/>
            <a:round/>
            <a:headEnd len="med" w="med" type="none"/>
            <a:tailEnd len="med" w="med" type="none"/>
          </a:ln>
        </p:spPr>
      </p:cxnSp>
      <p:cxnSp>
        <p:nvCxnSpPr>
          <p:cNvPr id="249" name="Shape 249"/>
          <p:cNvCxnSpPr/>
          <p:nvPr/>
        </p:nvCxnSpPr>
        <p:spPr>
          <a:xfrm>
            <a:off x="0" y="1712976"/>
            <a:ext cx="2651760" cy="1588"/>
          </a:xfrm>
          <a:prstGeom prst="straightConnector1">
            <a:avLst/>
          </a:prstGeom>
          <a:noFill/>
          <a:ln cap="flat" cmpd="sng" w="19050">
            <a:solidFill>
              <a:schemeClr val="accent2"/>
            </a:solidFill>
            <a:prstDash val="solid"/>
            <a:round/>
            <a:headEnd len="med" w="med" type="none"/>
            <a:tailEnd len="med" w="med" type="none"/>
          </a:ln>
        </p:spPr>
      </p:cxnSp>
      <p:cxnSp>
        <p:nvCxnSpPr>
          <p:cNvPr id="250" name="Shape 250"/>
          <p:cNvCxnSpPr/>
          <p:nvPr/>
        </p:nvCxnSpPr>
        <p:spPr>
          <a:xfrm>
            <a:off x="0" y="4733544"/>
            <a:ext cx="2651760" cy="1588"/>
          </a:xfrm>
          <a:prstGeom prst="straightConnector1">
            <a:avLst/>
          </a:prstGeom>
          <a:noFill/>
          <a:ln cap="flat" cmpd="sng" w="19050">
            <a:solidFill>
              <a:schemeClr val="accent2"/>
            </a:solidFill>
            <a:prstDash val="solid"/>
            <a:round/>
            <a:headEnd len="med" w="med" type="none"/>
            <a:tailEnd len="med" w="med" type="none"/>
          </a:ln>
        </p:spPr>
      </p:cxnSp>
      <p:sp>
        <p:nvSpPr>
          <p:cNvPr id="251" name="Shape 251"/>
          <p:cNvSpPr txBox="1"/>
          <p:nvPr>
            <p:ph type="title"/>
          </p:nvPr>
        </p:nvSpPr>
        <p:spPr>
          <a:xfrm>
            <a:off x="155448" y="1905000"/>
            <a:ext cx="2377440" cy="1371600"/>
          </a:xfrm>
          <a:prstGeom prst="rect">
            <a:avLst/>
          </a:prstGeom>
          <a:noFill/>
          <a:ln>
            <a:noFill/>
          </a:ln>
        </p:spPr>
        <p:txBody>
          <a:bodyPr anchorCtr="0" anchor="b" bIns="91425" lIns="91425" rIns="91425" wrap="square" tIns="91425"/>
          <a:lstStyle>
            <a:lvl1pPr lvl="0" rtl="0" algn="l">
              <a:spcBef>
                <a:spcPts val="0"/>
              </a:spcBef>
              <a:spcAft>
                <a:spcPts val="0"/>
              </a:spcAft>
              <a:buSzPts val="1400"/>
              <a:buNone/>
              <a:defRPr b="1" sz="2600" cap="none">
                <a:solidFill>
                  <a:srgbClr val="FFFFFF"/>
                </a:solidFill>
              </a:defRPr>
            </a:lvl1pPr>
            <a:lvl2pPr lvl="1" rtl="0">
              <a:spcBef>
                <a:spcPts val="0"/>
              </a:spcBef>
              <a:spcAft>
                <a:spcPts val="0"/>
              </a:spcAft>
              <a:buSzPts val="1400"/>
              <a:buChar char="○"/>
              <a:defRPr/>
            </a:lvl2pPr>
            <a:lvl3pPr lvl="2" rtl="0">
              <a:spcBef>
                <a:spcPts val="0"/>
              </a:spcBef>
              <a:spcAft>
                <a:spcPts val="0"/>
              </a:spcAft>
              <a:buSzPts val="1400"/>
              <a:buChar char="■"/>
              <a:defRPr/>
            </a:lvl3pPr>
            <a:lvl4pPr lvl="3" rtl="0">
              <a:spcBef>
                <a:spcPts val="0"/>
              </a:spcBef>
              <a:spcAft>
                <a:spcPts val="0"/>
              </a:spcAft>
              <a:buSzPts val="1400"/>
              <a:buChar char="●"/>
              <a:defRPr/>
            </a:lvl4pPr>
            <a:lvl5pPr lvl="4" rtl="0">
              <a:spcBef>
                <a:spcPts val="0"/>
              </a:spcBef>
              <a:spcAft>
                <a:spcPts val="0"/>
              </a:spcAft>
              <a:buSzPts val="1400"/>
              <a:buChar char="○"/>
              <a:defRPr/>
            </a:lvl5pPr>
            <a:lvl6pPr lvl="5" rtl="0">
              <a:spcBef>
                <a:spcPts val="0"/>
              </a:spcBef>
              <a:spcAft>
                <a:spcPts val="0"/>
              </a:spcAft>
              <a:buSzPts val="1400"/>
              <a:buChar char="■"/>
              <a:defRPr/>
            </a:lvl6pPr>
            <a:lvl7pPr lvl="6" rtl="0">
              <a:spcBef>
                <a:spcPts val="0"/>
              </a:spcBef>
              <a:spcAft>
                <a:spcPts val="0"/>
              </a:spcAft>
              <a:buSzPts val="1400"/>
              <a:buChar char="●"/>
              <a:defRPr/>
            </a:lvl7pPr>
            <a:lvl8pPr lvl="7" rtl="0">
              <a:spcBef>
                <a:spcPts val="0"/>
              </a:spcBef>
              <a:spcAft>
                <a:spcPts val="0"/>
              </a:spcAft>
              <a:buSzPts val="1400"/>
              <a:buChar char="○"/>
              <a:defRPr/>
            </a:lvl8pPr>
            <a:lvl9pPr lvl="8" rtl="0">
              <a:spcBef>
                <a:spcPts val="0"/>
              </a:spcBef>
              <a:spcAft>
                <a:spcPts val="0"/>
              </a:spcAft>
              <a:buSzPts val="1400"/>
              <a:buChar char="■"/>
              <a:defRPr/>
            </a:lvl9pPr>
          </a:lstStyle>
          <a:p/>
        </p:txBody>
      </p:sp>
      <p:sp>
        <p:nvSpPr>
          <p:cNvPr id="252" name="Shape 252"/>
          <p:cNvSpPr txBox="1"/>
          <p:nvPr>
            <p:ph idx="1" type="body"/>
          </p:nvPr>
        </p:nvSpPr>
        <p:spPr>
          <a:xfrm>
            <a:off x="152400" y="3276600"/>
            <a:ext cx="2377440" cy="1371600"/>
          </a:xfrm>
          <a:prstGeom prst="rect">
            <a:avLst/>
          </a:prstGeom>
          <a:noFill/>
          <a:ln>
            <a:noFill/>
          </a:ln>
        </p:spPr>
        <p:txBody>
          <a:bodyPr anchorCtr="0" anchor="t" bIns="91425" lIns="91425" rIns="91425" wrap="square" tIns="91425"/>
          <a:lstStyle>
            <a:lvl1pPr indent="-228600" lvl="0" marL="457200" rtl="0">
              <a:spcBef>
                <a:spcPts val="480"/>
              </a:spcBef>
              <a:spcAft>
                <a:spcPts val="0"/>
              </a:spcAft>
              <a:buClr>
                <a:srgbClr val="FFFFFF"/>
              </a:buClr>
              <a:buSzPts val="1400"/>
              <a:buNone/>
              <a:defRPr sz="1800">
                <a:solidFill>
                  <a:srgbClr val="FFFFFF"/>
                </a:solidFill>
              </a:defRPr>
            </a:lvl1pPr>
            <a:lvl2pPr indent="-228600" lvl="1" marL="914400" rtl="0">
              <a:spcBef>
                <a:spcPts val="0"/>
              </a:spcBef>
              <a:spcAft>
                <a:spcPts val="0"/>
              </a:spcAft>
              <a:buSzPts val="1400"/>
              <a:buNone/>
              <a:defRPr sz="1200"/>
            </a:lvl2pPr>
            <a:lvl3pPr indent="-228600" lvl="2" marL="1371600" rtl="0">
              <a:spcBef>
                <a:spcPts val="0"/>
              </a:spcBef>
              <a:spcAft>
                <a:spcPts val="0"/>
              </a:spcAft>
              <a:buSzPts val="1400"/>
              <a:buNone/>
              <a:defRPr sz="1000"/>
            </a:lvl3pPr>
            <a:lvl4pPr indent="-228600" lvl="3" marL="1828800" rtl="0">
              <a:spcBef>
                <a:spcPts val="0"/>
              </a:spcBef>
              <a:spcAft>
                <a:spcPts val="0"/>
              </a:spcAft>
              <a:buSzPts val="1400"/>
              <a:buNone/>
              <a:defRPr sz="900"/>
            </a:lvl4pPr>
            <a:lvl5pPr indent="-228600" lvl="4" marL="2286000" rtl="0">
              <a:spcBef>
                <a:spcPts val="0"/>
              </a:spcBef>
              <a:spcAft>
                <a:spcPts val="0"/>
              </a:spcAft>
              <a:buSzPts val="1400"/>
              <a:buNone/>
              <a:defRPr sz="900"/>
            </a:lvl5pPr>
            <a:lvl6pPr indent="-228600" lvl="5" marL="2743200" rtl="0">
              <a:spcBef>
                <a:spcPts val="0"/>
              </a:spcBef>
              <a:spcAft>
                <a:spcPts val="0"/>
              </a:spcAft>
              <a:buSzPts val="1400"/>
              <a:buNone/>
              <a:defRPr sz="900"/>
            </a:lvl6pPr>
            <a:lvl7pPr indent="-228600" lvl="6" marL="3200400" rtl="0">
              <a:spcBef>
                <a:spcPts val="0"/>
              </a:spcBef>
              <a:spcAft>
                <a:spcPts val="0"/>
              </a:spcAft>
              <a:buSzPts val="1400"/>
              <a:buNone/>
              <a:defRPr sz="900"/>
            </a:lvl7pPr>
            <a:lvl8pPr indent="-228600" lvl="7" marL="3657600" rtl="0">
              <a:spcBef>
                <a:spcPts val="0"/>
              </a:spcBef>
              <a:spcAft>
                <a:spcPts val="0"/>
              </a:spcAft>
              <a:buSzPts val="1400"/>
              <a:buNone/>
              <a:defRPr sz="900"/>
            </a:lvl8pPr>
            <a:lvl9pPr indent="-228600" lvl="8" marL="4114800" rtl="0">
              <a:spcBef>
                <a:spcPts val="0"/>
              </a:spcBef>
              <a:spcAft>
                <a:spcPts val="0"/>
              </a:spcAft>
              <a:buSzPts val="1400"/>
              <a:buNone/>
              <a:defRPr sz="900"/>
            </a:lvl9pPr>
          </a:lstStyle>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gradFill>
          <a:gsLst>
            <a:gs pos="0">
              <a:srgbClr val="7492A0"/>
            </a:gs>
            <a:gs pos="100000">
              <a:srgbClr val="012738"/>
            </a:gs>
          </a:gsLst>
          <a:path path="circle">
            <a:fillToRect b="100%" r="100%"/>
          </a:path>
          <a:tileRect l="-100%" t="-100%"/>
        </a:gradFill>
      </p:bgPr>
    </p:bg>
    <p:spTree>
      <p:nvGrpSpPr>
        <p:cNvPr id="5" name="Shape 5"/>
        <p:cNvGrpSpPr/>
        <p:nvPr/>
      </p:nvGrpSpPr>
      <p:grpSpPr>
        <a:xfrm>
          <a:off x="0" y="0"/>
          <a:ext cx="0" cy="0"/>
          <a:chOff x="0" y="0"/>
          <a:chExt cx="0" cy="0"/>
        </a:xfrm>
      </p:grpSpPr>
      <p:sp>
        <p:nvSpPr>
          <p:cNvPr id="6" name="Shape 6"/>
          <p:cNvSpPr/>
          <p:nvPr/>
        </p:nvSpPr>
        <p:spPr>
          <a:xfrm>
            <a:off x="149352" y="137160"/>
            <a:ext cx="8869680" cy="6583680"/>
          </a:xfrm>
          <a:prstGeom prst="rect">
            <a:avLst/>
          </a:prstGeom>
          <a:noFill/>
          <a:ln cap="flat" cmpd="sng" w="19050">
            <a:solidFill>
              <a:schemeClr val="accent2"/>
            </a:solidFill>
            <a:prstDash val="solid"/>
            <a:round/>
            <a:headEnd len="med" w="med" type="none"/>
            <a:tailEnd len="med" w="med" type="none"/>
          </a:ln>
        </p:spPr>
        <p:txBody>
          <a:bodyPr anchorCtr="0" anchor="ctr" bIns="45700" lIns="91425" rIns="91425" wrap="square" tIns="45700">
            <a:noAutofit/>
          </a:bodyPr>
          <a:lstStyle/>
          <a:p>
            <a:pPr indent="0" lvl="0" marL="0">
              <a:spcBef>
                <a:spcPts val="0"/>
              </a:spcBef>
              <a:spcAft>
                <a:spcPts val="0"/>
              </a:spcAft>
              <a:buNone/>
            </a:pPr>
            <a:r>
              <a:t/>
            </a:r>
            <a:endParaRPr/>
          </a:p>
        </p:txBody>
      </p:sp>
      <p:sp>
        <p:nvSpPr>
          <p:cNvPr id="7" name="Shape 7"/>
          <p:cNvSpPr txBox="1"/>
          <p:nvPr>
            <p:ph type="title"/>
          </p:nvPr>
        </p:nvSpPr>
        <p:spPr>
          <a:xfrm>
            <a:off x="457200" y="274638"/>
            <a:ext cx="8229600" cy="1143000"/>
          </a:xfrm>
          <a:prstGeom prst="rect">
            <a:avLst/>
          </a:prstGeom>
          <a:noFill/>
          <a:ln>
            <a:noFill/>
          </a:ln>
        </p:spPr>
        <p:txBody>
          <a:bodyPr anchorCtr="0" anchor="b" bIns="91425" lIns="91425" rIns="91425" wrap="square" tIns="91425"/>
          <a:lstStyle>
            <a:lvl1pPr indent="0" lvl="0" marL="0" marR="0" rtl="0" algn="l">
              <a:spcBef>
                <a:spcPts val="0"/>
              </a:spcBef>
              <a:spcAft>
                <a:spcPts val="0"/>
              </a:spcAft>
              <a:buClr>
                <a:srgbClr val="FFFFFF"/>
              </a:buClr>
              <a:buSzPts val="1400"/>
              <a:buFont typeface="Arial"/>
              <a:buNone/>
              <a:defRPr b="1" i="0" sz="3600" u="none" cap="none" strike="noStrike">
                <a:solidFill>
                  <a:srgbClr val="FFFFFF"/>
                </a:solidFill>
                <a:latin typeface="Arial"/>
                <a:ea typeface="Arial"/>
                <a:cs typeface="Arial"/>
                <a:sym typeface="Arial"/>
              </a:defRPr>
            </a:lvl1pPr>
            <a:lvl2pPr indent="-88900" lvl="1" marL="0" marR="0" rtl="0" algn="l">
              <a:spcBef>
                <a:spcPts val="0"/>
              </a:spcBef>
              <a:spcAft>
                <a:spcPts val="0"/>
              </a:spcAft>
              <a:buSzPts val="1400"/>
              <a:buChar char="○"/>
              <a:defRPr/>
            </a:lvl2pPr>
            <a:lvl3pPr indent="-88900" lvl="2" marL="0" marR="0" rtl="0" algn="l">
              <a:spcBef>
                <a:spcPts val="0"/>
              </a:spcBef>
              <a:spcAft>
                <a:spcPts val="0"/>
              </a:spcAft>
              <a:buSzPts val="1400"/>
              <a:buChar char="■"/>
              <a:defRPr/>
            </a:lvl3pPr>
            <a:lvl4pPr indent="-88900" lvl="3" marL="0" marR="0" rtl="0" algn="l">
              <a:spcBef>
                <a:spcPts val="0"/>
              </a:spcBef>
              <a:spcAft>
                <a:spcPts val="0"/>
              </a:spcAft>
              <a:buSzPts val="1400"/>
              <a:buChar char="●"/>
              <a:defRPr/>
            </a:lvl4pPr>
            <a:lvl5pPr indent="-88900" lvl="4" marL="0" marR="0" rtl="0" algn="l">
              <a:spcBef>
                <a:spcPts val="0"/>
              </a:spcBef>
              <a:spcAft>
                <a:spcPts val="0"/>
              </a:spcAft>
              <a:buSzPts val="1400"/>
              <a:buChar char="○"/>
              <a:defRPr/>
            </a:lvl5pPr>
            <a:lvl6pPr indent="-88900" lvl="5" marL="0" marR="0" rtl="0" algn="l">
              <a:spcBef>
                <a:spcPts val="0"/>
              </a:spcBef>
              <a:spcAft>
                <a:spcPts val="0"/>
              </a:spcAft>
              <a:buSzPts val="1400"/>
              <a:buChar char="■"/>
              <a:defRPr/>
            </a:lvl6pPr>
            <a:lvl7pPr indent="-88900" lvl="6" marL="0" marR="0" rtl="0" algn="l">
              <a:spcBef>
                <a:spcPts val="0"/>
              </a:spcBef>
              <a:spcAft>
                <a:spcPts val="0"/>
              </a:spcAft>
              <a:buSzPts val="1400"/>
              <a:buChar char="●"/>
              <a:defRPr/>
            </a:lvl7pPr>
            <a:lvl8pPr indent="-88900" lvl="7" marL="0" marR="0" rtl="0" algn="l">
              <a:spcBef>
                <a:spcPts val="0"/>
              </a:spcBef>
              <a:spcAft>
                <a:spcPts val="0"/>
              </a:spcAft>
              <a:buSzPts val="1400"/>
              <a:buChar char="○"/>
              <a:defRPr/>
            </a:lvl8pPr>
            <a:lvl9pPr indent="-88900" lvl="8" marL="0" marR="0" rtl="0" algn="l">
              <a:spcBef>
                <a:spcPts val="0"/>
              </a:spcBef>
              <a:spcAft>
                <a:spcPts val="0"/>
              </a:spcAft>
              <a:buSzPts val="1400"/>
              <a:buChar char="■"/>
              <a:defRPr/>
            </a:lvl9pPr>
          </a:lstStyle>
          <a:p/>
        </p:txBody>
      </p:sp>
      <p:sp>
        <p:nvSpPr>
          <p:cNvPr id="8" name="Shape 8"/>
          <p:cNvSpPr txBox="1"/>
          <p:nvPr>
            <p:ph idx="1" type="body"/>
          </p:nvPr>
        </p:nvSpPr>
        <p:spPr>
          <a:xfrm>
            <a:off x="457200" y="1600200"/>
            <a:ext cx="8229600" cy="4525963"/>
          </a:xfrm>
          <a:prstGeom prst="rect">
            <a:avLst/>
          </a:prstGeom>
          <a:noFill/>
          <a:ln>
            <a:noFill/>
          </a:ln>
        </p:spPr>
        <p:txBody>
          <a:bodyPr anchorCtr="0" anchor="t" bIns="91425" lIns="91425" rIns="91425" wrap="square" tIns="91425"/>
          <a:lstStyle>
            <a:lvl1pPr indent="-317500" lvl="0" marL="457200" marR="0" rtl="0" algn="l">
              <a:spcBef>
                <a:spcPts val="480"/>
              </a:spcBef>
              <a:spcAft>
                <a:spcPts val="0"/>
              </a:spcAft>
              <a:buClr>
                <a:srgbClr val="ABC2C8"/>
              </a:buClr>
              <a:buSzPts val="1400"/>
              <a:buFont typeface="Arial"/>
              <a:buChar char="●"/>
              <a:defRPr b="0" i="0" sz="2400" u="none" cap="none" strike="noStrike">
                <a:solidFill>
                  <a:schemeClr val="lt2"/>
                </a:solidFill>
                <a:latin typeface="Arial"/>
                <a:ea typeface="Arial"/>
                <a:cs typeface="Arial"/>
                <a:sym typeface="Arial"/>
              </a:defRPr>
            </a:lvl1pPr>
            <a:lvl2pPr indent="-317500" lvl="1" marL="914400" marR="0" rtl="0" algn="l">
              <a:spcBef>
                <a:spcPts val="0"/>
              </a:spcBef>
              <a:spcAft>
                <a:spcPts val="0"/>
              </a:spcAft>
              <a:buClr>
                <a:srgbClr val="ABC2C8"/>
              </a:buClr>
              <a:buSzPts val="1400"/>
              <a:buFont typeface="Arial"/>
              <a:buChar char="●"/>
              <a:defRPr b="0" i="0" sz="2000" u="none" cap="none" strike="noStrike">
                <a:solidFill>
                  <a:schemeClr val="lt1"/>
                </a:solidFill>
                <a:latin typeface="Arial"/>
                <a:ea typeface="Arial"/>
                <a:cs typeface="Arial"/>
                <a:sym typeface="Arial"/>
              </a:defRPr>
            </a:lvl2pPr>
            <a:lvl3pPr indent="-317500" lvl="2" marL="1371600" marR="0" rtl="0" algn="l">
              <a:spcBef>
                <a:spcPts val="0"/>
              </a:spcBef>
              <a:spcAft>
                <a:spcPts val="0"/>
              </a:spcAft>
              <a:buClr>
                <a:schemeClr val="accent2"/>
              </a:buClr>
              <a:buSzPts val="1400"/>
              <a:buFont typeface="Arial"/>
              <a:buChar char="●"/>
              <a:defRPr b="0" i="0" sz="2000" u="none" cap="none" strike="noStrike">
                <a:solidFill>
                  <a:schemeClr val="lt2"/>
                </a:solidFill>
                <a:latin typeface="Arial"/>
                <a:ea typeface="Arial"/>
                <a:cs typeface="Arial"/>
                <a:sym typeface="Arial"/>
              </a:defRPr>
            </a:lvl3pPr>
            <a:lvl4pPr indent="-317500" lvl="3" marL="1828800" marR="0" rtl="0" algn="l">
              <a:spcBef>
                <a:spcPts val="0"/>
              </a:spcBef>
              <a:spcAft>
                <a:spcPts val="0"/>
              </a:spcAft>
              <a:buClr>
                <a:schemeClr val="accent3"/>
              </a:buClr>
              <a:buSzPts val="1400"/>
              <a:buFont typeface="Arial"/>
              <a:buChar char="●"/>
              <a:defRPr b="0" i="0" sz="1800" u="none" cap="none" strike="noStrike">
                <a:solidFill>
                  <a:schemeClr val="lt1"/>
                </a:solidFill>
                <a:latin typeface="Arial"/>
                <a:ea typeface="Arial"/>
                <a:cs typeface="Arial"/>
                <a:sym typeface="Arial"/>
              </a:defRPr>
            </a:lvl4pPr>
            <a:lvl5pPr indent="-317500" lvl="4" marL="2286000" marR="0" rtl="0" algn="l">
              <a:spcBef>
                <a:spcPts val="0"/>
              </a:spcBef>
              <a:spcAft>
                <a:spcPts val="0"/>
              </a:spcAft>
              <a:buClr>
                <a:schemeClr val="accent4"/>
              </a:buClr>
              <a:buSzPts val="1400"/>
              <a:buFont typeface="Arial"/>
              <a:buChar char="●"/>
              <a:defRPr b="0" i="0" sz="1600" u="none" cap="none" strike="noStrike">
                <a:solidFill>
                  <a:schemeClr val="lt2"/>
                </a:solidFill>
                <a:latin typeface="Arial"/>
                <a:ea typeface="Arial"/>
                <a:cs typeface="Arial"/>
                <a:sym typeface="Arial"/>
              </a:defRPr>
            </a:lvl5pPr>
            <a:lvl6pPr indent="-317500" lvl="5" marL="2743200" marR="0" rtl="0" algn="l">
              <a:spcBef>
                <a:spcPts val="0"/>
              </a:spcBef>
              <a:spcAft>
                <a:spcPts val="0"/>
              </a:spcAft>
              <a:buClr>
                <a:schemeClr val="accent5"/>
              </a:buClr>
              <a:buSzPts val="1400"/>
              <a:buFont typeface="Arial"/>
              <a:buChar char="●"/>
              <a:defRPr b="0" i="0" sz="1600" u="none" cap="none" strike="noStrike">
                <a:solidFill>
                  <a:schemeClr val="lt1"/>
                </a:solidFill>
                <a:latin typeface="Arial"/>
                <a:ea typeface="Arial"/>
                <a:cs typeface="Arial"/>
                <a:sym typeface="Arial"/>
              </a:defRPr>
            </a:lvl6pPr>
            <a:lvl7pPr indent="-317500" lvl="6" marL="3200400" marR="0" rtl="0" algn="l">
              <a:spcBef>
                <a:spcPts val="0"/>
              </a:spcBef>
              <a:spcAft>
                <a:spcPts val="0"/>
              </a:spcAft>
              <a:buClr>
                <a:schemeClr val="accent6"/>
              </a:buClr>
              <a:buSzPts val="1400"/>
              <a:buFont typeface="Arial"/>
              <a:buChar char="●"/>
              <a:defRPr b="0" i="0" sz="1600" u="none" cap="none" strike="noStrike">
                <a:solidFill>
                  <a:schemeClr val="lt1"/>
                </a:solidFill>
                <a:latin typeface="Arial"/>
                <a:ea typeface="Arial"/>
                <a:cs typeface="Arial"/>
                <a:sym typeface="Arial"/>
              </a:defRPr>
            </a:lvl7pPr>
            <a:lvl8pPr indent="-317500" lvl="7" marL="3657600" marR="0" rtl="0" algn="l">
              <a:spcBef>
                <a:spcPts val="0"/>
              </a:spcBef>
              <a:spcAft>
                <a:spcPts val="0"/>
              </a:spcAft>
              <a:buClr>
                <a:schemeClr val="accent3"/>
              </a:buClr>
              <a:buSzPts val="1400"/>
              <a:buFont typeface="Arial"/>
              <a:buChar char="●"/>
              <a:defRPr b="0" i="0" sz="1600" u="none" cap="none" strike="noStrike">
                <a:solidFill>
                  <a:schemeClr val="lt1"/>
                </a:solidFill>
                <a:latin typeface="Arial"/>
                <a:ea typeface="Arial"/>
                <a:cs typeface="Arial"/>
                <a:sym typeface="Arial"/>
              </a:defRPr>
            </a:lvl8pPr>
            <a:lvl9pPr indent="-317500" lvl="8" marL="4114800" marR="0" rtl="0" algn="l">
              <a:spcBef>
                <a:spcPts val="0"/>
              </a:spcBef>
              <a:spcAft>
                <a:spcPts val="0"/>
              </a:spcAft>
              <a:buClr>
                <a:schemeClr val="accent6"/>
              </a:buClr>
              <a:buSzPts val="1400"/>
              <a:buFont typeface="Arial"/>
              <a:buChar char="●"/>
              <a:defRPr b="0" i="0" sz="1600" u="none" cap="none" strike="noStrike">
                <a:solidFill>
                  <a:schemeClr val="lt1"/>
                </a:solidFill>
                <a:latin typeface="Arial"/>
                <a:ea typeface="Arial"/>
                <a:cs typeface="Arial"/>
                <a:sym typeface="Arial"/>
              </a:defRPr>
            </a:lvl9pPr>
          </a:lstStyle>
          <a:p/>
        </p:txBody>
      </p:sp>
      <p:sp>
        <p:nvSpPr>
          <p:cNvPr id="9" name="Shape 9"/>
          <p:cNvSpPr txBox="1"/>
          <p:nvPr>
            <p:ph idx="10" type="dt"/>
          </p:nvPr>
        </p:nvSpPr>
        <p:spPr>
          <a:xfrm>
            <a:off x="457200" y="6312408"/>
            <a:ext cx="2133600" cy="365125"/>
          </a:xfrm>
          <a:prstGeom prst="rect">
            <a:avLst/>
          </a:prstGeom>
          <a:noFill/>
          <a:ln>
            <a:noFill/>
          </a:ln>
        </p:spPr>
        <p:txBody>
          <a:bodyPr anchorCtr="0" anchor="ctr" bIns="91425" lIns="91425" rIns="91425" wrap="square" tIns="91425"/>
          <a:lstStyle>
            <a:lvl1pPr indent="-88900" lvl="0" marL="0" marR="0" rtl="0" algn="l">
              <a:spcBef>
                <a:spcPts val="0"/>
              </a:spcBef>
              <a:spcAft>
                <a:spcPts val="0"/>
              </a:spcAft>
              <a:buSzPts val="1400"/>
              <a:buChar char="●"/>
              <a:defRPr b="0" i="0" sz="1200" u="none" cap="none" strike="noStrike">
                <a:solidFill>
                  <a:schemeClr val="lt2"/>
                </a:solidFill>
                <a:latin typeface="Arial"/>
                <a:ea typeface="Arial"/>
                <a:cs typeface="Arial"/>
                <a:sym typeface="Arial"/>
              </a:defRPr>
            </a:lvl1pPr>
            <a:lvl2pPr indent="-88900" lvl="1" marL="457200" marR="0" rtl="0" algn="l">
              <a:spcBef>
                <a:spcPts val="0"/>
              </a:spcBef>
              <a:spcAft>
                <a:spcPts val="0"/>
              </a:spcAft>
              <a:buSzPts val="1400"/>
              <a:buChar char="○"/>
              <a:defRPr b="0" i="0" sz="1800" u="none" cap="none" strike="noStrike">
                <a:solidFill>
                  <a:schemeClr val="lt1"/>
                </a:solidFill>
                <a:latin typeface="Arial"/>
                <a:ea typeface="Arial"/>
                <a:cs typeface="Arial"/>
                <a:sym typeface="Arial"/>
              </a:defRPr>
            </a:lvl2pPr>
            <a:lvl3pPr indent="-88900" lvl="2" marL="914400" marR="0" rtl="0" algn="l">
              <a:spcBef>
                <a:spcPts val="0"/>
              </a:spcBef>
              <a:spcAft>
                <a:spcPts val="0"/>
              </a:spcAft>
              <a:buSzPts val="1400"/>
              <a:buChar char="■"/>
              <a:defRPr b="0" i="0" sz="1800" u="none" cap="none" strike="noStrike">
                <a:solidFill>
                  <a:schemeClr val="lt1"/>
                </a:solidFill>
                <a:latin typeface="Arial"/>
                <a:ea typeface="Arial"/>
                <a:cs typeface="Arial"/>
                <a:sym typeface="Arial"/>
              </a:defRPr>
            </a:lvl3pPr>
            <a:lvl4pPr indent="-88900" lvl="3" marL="1371600" marR="0" rtl="0" algn="l">
              <a:spcBef>
                <a:spcPts val="0"/>
              </a:spcBef>
              <a:spcAft>
                <a:spcPts val="0"/>
              </a:spcAft>
              <a:buSzPts val="1400"/>
              <a:buChar char="●"/>
              <a:defRPr b="0" i="0" sz="1800" u="none" cap="none" strike="noStrike">
                <a:solidFill>
                  <a:schemeClr val="lt1"/>
                </a:solidFill>
                <a:latin typeface="Arial"/>
                <a:ea typeface="Arial"/>
                <a:cs typeface="Arial"/>
                <a:sym typeface="Arial"/>
              </a:defRPr>
            </a:lvl4pPr>
            <a:lvl5pPr indent="-88900" lvl="4" marL="1828800" marR="0" rtl="0" algn="l">
              <a:spcBef>
                <a:spcPts val="0"/>
              </a:spcBef>
              <a:spcAft>
                <a:spcPts val="0"/>
              </a:spcAft>
              <a:buSzPts val="1400"/>
              <a:buChar char="○"/>
              <a:defRPr b="0" i="0" sz="1800" u="none" cap="none" strike="noStrike">
                <a:solidFill>
                  <a:schemeClr val="lt1"/>
                </a:solidFill>
                <a:latin typeface="Arial"/>
                <a:ea typeface="Arial"/>
                <a:cs typeface="Arial"/>
                <a:sym typeface="Arial"/>
              </a:defRPr>
            </a:lvl5pPr>
            <a:lvl6pPr indent="-88900" lvl="5" marL="2286000" marR="0" rtl="0" algn="l">
              <a:spcBef>
                <a:spcPts val="0"/>
              </a:spcBef>
              <a:spcAft>
                <a:spcPts val="0"/>
              </a:spcAft>
              <a:buSzPts val="1400"/>
              <a:buChar char="■"/>
              <a:defRPr b="0" i="0" sz="1800" u="none" cap="none" strike="noStrike">
                <a:solidFill>
                  <a:schemeClr val="lt1"/>
                </a:solidFill>
                <a:latin typeface="Arial"/>
                <a:ea typeface="Arial"/>
                <a:cs typeface="Arial"/>
                <a:sym typeface="Arial"/>
              </a:defRPr>
            </a:lvl6pPr>
            <a:lvl7pPr indent="-88900" lvl="6" marL="2743200" marR="0" rtl="0" algn="l">
              <a:spcBef>
                <a:spcPts val="0"/>
              </a:spcBef>
              <a:spcAft>
                <a:spcPts val="0"/>
              </a:spcAft>
              <a:buSzPts val="1400"/>
              <a:buChar char="●"/>
              <a:defRPr b="0" i="0" sz="1800" u="none" cap="none" strike="noStrike">
                <a:solidFill>
                  <a:schemeClr val="lt1"/>
                </a:solidFill>
                <a:latin typeface="Arial"/>
                <a:ea typeface="Arial"/>
                <a:cs typeface="Arial"/>
                <a:sym typeface="Arial"/>
              </a:defRPr>
            </a:lvl7pPr>
            <a:lvl8pPr indent="-88900" lvl="7" marL="3200400" marR="0" rtl="0" algn="l">
              <a:spcBef>
                <a:spcPts val="0"/>
              </a:spcBef>
              <a:spcAft>
                <a:spcPts val="0"/>
              </a:spcAft>
              <a:buSzPts val="1400"/>
              <a:buChar char="○"/>
              <a:defRPr b="0" i="0" sz="1800" u="none" cap="none" strike="noStrike">
                <a:solidFill>
                  <a:schemeClr val="lt1"/>
                </a:solidFill>
                <a:latin typeface="Arial"/>
                <a:ea typeface="Arial"/>
                <a:cs typeface="Arial"/>
                <a:sym typeface="Arial"/>
              </a:defRPr>
            </a:lvl8pPr>
            <a:lvl9pPr indent="-88900" lvl="8" marL="3657600" marR="0" rtl="0" algn="l">
              <a:spcBef>
                <a:spcPts val="0"/>
              </a:spcBef>
              <a:spcAft>
                <a:spcPts val="0"/>
              </a:spcAft>
              <a:buSzPts val="1400"/>
              <a:buChar char="■"/>
              <a:defRPr b="0" i="0" sz="1800" u="none" cap="none" strike="noStrike">
                <a:solidFill>
                  <a:schemeClr val="lt1"/>
                </a:solidFill>
                <a:latin typeface="Arial"/>
                <a:ea typeface="Arial"/>
                <a:cs typeface="Arial"/>
                <a:sym typeface="Arial"/>
              </a:defRPr>
            </a:lvl9pPr>
          </a:lstStyle>
          <a:p/>
        </p:txBody>
      </p:sp>
      <p:sp>
        <p:nvSpPr>
          <p:cNvPr id="10" name="Shape 10"/>
          <p:cNvSpPr txBox="1"/>
          <p:nvPr>
            <p:ph idx="11" type="ftr"/>
          </p:nvPr>
        </p:nvSpPr>
        <p:spPr>
          <a:xfrm>
            <a:off x="2831123" y="6312408"/>
            <a:ext cx="3481754" cy="365125"/>
          </a:xfrm>
          <a:prstGeom prst="rect">
            <a:avLst/>
          </a:prstGeom>
          <a:noFill/>
          <a:ln>
            <a:noFill/>
          </a:ln>
        </p:spPr>
        <p:txBody>
          <a:bodyPr anchorCtr="0" anchor="ctr" bIns="91425" lIns="91425" rIns="91425" wrap="square" tIns="91425"/>
          <a:lstStyle>
            <a:lvl1pPr indent="-88900" lvl="0" marL="0" marR="0" rtl="0" algn="ctr">
              <a:spcBef>
                <a:spcPts val="0"/>
              </a:spcBef>
              <a:spcAft>
                <a:spcPts val="0"/>
              </a:spcAft>
              <a:buSzPts val="1400"/>
              <a:buChar char="●"/>
              <a:defRPr b="0" i="0" sz="1200" u="none" cap="none" strike="noStrike">
                <a:solidFill>
                  <a:schemeClr val="lt2"/>
                </a:solidFill>
                <a:latin typeface="Arial"/>
                <a:ea typeface="Arial"/>
                <a:cs typeface="Arial"/>
                <a:sym typeface="Arial"/>
              </a:defRPr>
            </a:lvl1pPr>
            <a:lvl2pPr indent="-88900" lvl="1" marL="457200" marR="0" rtl="0" algn="l">
              <a:spcBef>
                <a:spcPts val="0"/>
              </a:spcBef>
              <a:spcAft>
                <a:spcPts val="0"/>
              </a:spcAft>
              <a:buSzPts val="1400"/>
              <a:buChar char="○"/>
              <a:defRPr b="0" i="0" sz="1800" u="none" cap="none" strike="noStrike">
                <a:solidFill>
                  <a:schemeClr val="lt1"/>
                </a:solidFill>
                <a:latin typeface="Arial"/>
                <a:ea typeface="Arial"/>
                <a:cs typeface="Arial"/>
                <a:sym typeface="Arial"/>
              </a:defRPr>
            </a:lvl2pPr>
            <a:lvl3pPr indent="-88900" lvl="2" marL="914400" marR="0" rtl="0" algn="l">
              <a:spcBef>
                <a:spcPts val="0"/>
              </a:spcBef>
              <a:spcAft>
                <a:spcPts val="0"/>
              </a:spcAft>
              <a:buSzPts val="1400"/>
              <a:buChar char="■"/>
              <a:defRPr b="0" i="0" sz="1800" u="none" cap="none" strike="noStrike">
                <a:solidFill>
                  <a:schemeClr val="lt1"/>
                </a:solidFill>
                <a:latin typeface="Arial"/>
                <a:ea typeface="Arial"/>
                <a:cs typeface="Arial"/>
                <a:sym typeface="Arial"/>
              </a:defRPr>
            </a:lvl3pPr>
            <a:lvl4pPr indent="-88900" lvl="3" marL="1371600" marR="0" rtl="0" algn="l">
              <a:spcBef>
                <a:spcPts val="0"/>
              </a:spcBef>
              <a:spcAft>
                <a:spcPts val="0"/>
              </a:spcAft>
              <a:buSzPts val="1400"/>
              <a:buChar char="●"/>
              <a:defRPr b="0" i="0" sz="1800" u="none" cap="none" strike="noStrike">
                <a:solidFill>
                  <a:schemeClr val="lt1"/>
                </a:solidFill>
                <a:latin typeface="Arial"/>
                <a:ea typeface="Arial"/>
                <a:cs typeface="Arial"/>
                <a:sym typeface="Arial"/>
              </a:defRPr>
            </a:lvl4pPr>
            <a:lvl5pPr indent="-88900" lvl="4" marL="1828800" marR="0" rtl="0" algn="l">
              <a:spcBef>
                <a:spcPts val="0"/>
              </a:spcBef>
              <a:spcAft>
                <a:spcPts val="0"/>
              </a:spcAft>
              <a:buSzPts val="1400"/>
              <a:buChar char="○"/>
              <a:defRPr b="0" i="0" sz="1800" u="none" cap="none" strike="noStrike">
                <a:solidFill>
                  <a:schemeClr val="lt1"/>
                </a:solidFill>
                <a:latin typeface="Arial"/>
                <a:ea typeface="Arial"/>
                <a:cs typeface="Arial"/>
                <a:sym typeface="Arial"/>
              </a:defRPr>
            </a:lvl5pPr>
            <a:lvl6pPr indent="-88900" lvl="5" marL="2286000" marR="0" rtl="0" algn="l">
              <a:spcBef>
                <a:spcPts val="0"/>
              </a:spcBef>
              <a:spcAft>
                <a:spcPts val="0"/>
              </a:spcAft>
              <a:buSzPts val="1400"/>
              <a:buChar char="■"/>
              <a:defRPr b="0" i="0" sz="1800" u="none" cap="none" strike="noStrike">
                <a:solidFill>
                  <a:schemeClr val="lt1"/>
                </a:solidFill>
                <a:latin typeface="Arial"/>
                <a:ea typeface="Arial"/>
                <a:cs typeface="Arial"/>
                <a:sym typeface="Arial"/>
              </a:defRPr>
            </a:lvl6pPr>
            <a:lvl7pPr indent="-88900" lvl="6" marL="2743200" marR="0" rtl="0" algn="l">
              <a:spcBef>
                <a:spcPts val="0"/>
              </a:spcBef>
              <a:spcAft>
                <a:spcPts val="0"/>
              </a:spcAft>
              <a:buSzPts val="1400"/>
              <a:buChar char="●"/>
              <a:defRPr b="0" i="0" sz="1800" u="none" cap="none" strike="noStrike">
                <a:solidFill>
                  <a:schemeClr val="lt1"/>
                </a:solidFill>
                <a:latin typeface="Arial"/>
                <a:ea typeface="Arial"/>
                <a:cs typeface="Arial"/>
                <a:sym typeface="Arial"/>
              </a:defRPr>
            </a:lvl7pPr>
            <a:lvl8pPr indent="-88900" lvl="7" marL="3200400" marR="0" rtl="0" algn="l">
              <a:spcBef>
                <a:spcPts val="0"/>
              </a:spcBef>
              <a:spcAft>
                <a:spcPts val="0"/>
              </a:spcAft>
              <a:buSzPts val="1400"/>
              <a:buChar char="○"/>
              <a:defRPr b="0" i="0" sz="1800" u="none" cap="none" strike="noStrike">
                <a:solidFill>
                  <a:schemeClr val="lt1"/>
                </a:solidFill>
                <a:latin typeface="Arial"/>
                <a:ea typeface="Arial"/>
                <a:cs typeface="Arial"/>
                <a:sym typeface="Arial"/>
              </a:defRPr>
            </a:lvl8pPr>
            <a:lvl9pPr indent="-88900" lvl="8" marL="3657600" marR="0" rtl="0" algn="l">
              <a:spcBef>
                <a:spcPts val="0"/>
              </a:spcBef>
              <a:spcAft>
                <a:spcPts val="0"/>
              </a:spcAft>
              <a:buSzPts val="1400"/>
              <a:buChar char="■"/>
              <a:defRPr b="0" i="0" sz="1800" u="none" cap="none" strike="noStrike">
                <a:solidFill>
                  <a:schemeClr val="lt1"/>
                </a:solidFill>
                <a:latin typeface="Arial"/>
                <a:ea typeface="Arial"/>
                <a:cs typeface="Arial"/>
                <a:sym typeface="Arial"/>
              </a:defRPr>
            </a:lvl9pPr>
          </a:lstStyle>
          <a:p/>
        </p:txBody>
      </p:sp>
      <p:sp>
        <p:nvSpPr>
          <p:cNvPr id="11" name="Shape 11"/>
          <p:cNvSpPr txBox="1"/>
          <p:nvPr>
            <p:ph idx="12" type="sldNum"/>
          </p:nvPr>
        </p:nvSpPr>
        <p:spPr>
          <a:xfrm>
            <a:off x="6553200" y="6312408"/>
            <a:ext cx="2133600" cy="365125"/>
          </a:xfrm>
          <a:prstGeom prst="rect">
            <a:avLst/>
          </a:prstGeom>
          <a:noFill/>
          <a:ln>
            <a:noFill/>
          </a:ln>
        </p:spPr>
        <p:txBody>
          <a:bodyPr anchorCtr="0" anchor="ctr" bIns="91425" lIns="91425" rIns="91425" wrap="square" tIns="91425">
            <a:noAutofit/>
          </a:bodyPr>
          <a:lstStyle/>
          <a:p>
            <a:pPr indent="-88900" lvl="0" marL="0" marR="0" rtl="0" algn="r">
              <a:spcBef>
                <a:spcPts val="0"/>
              </a:spcBef>
              <a:spcAft>
                <a:spcPts val="0"/>
              </a:spcAft>
              <a:buSzPts val="1400"/>
              <a:buChar char="●"/>
            </a:pPr>
            <a:r>
              <a:t/>
            </a:r>
            <a:endParaRPr b="0" i="0" sz="1200" u="none" cap="none" strike="noStrike">
              <a:solidFill>
                <a:schemeClr val="lt2"/>
              </a:solidFill>
              <a:latin typeface="Arial"/>
              <a:ea typeface="Arial"/>
              <a:cs typeface="Arial"/>
              <a:sym typeface="Arial"/>
            </a:endParaRPr>
          </a:p>
          <a:p>
            <a:pPr indent="-88900" lvl="1" marL="457200" marR="0" rtl="0" algn="l">
              <a:spcBef>
                <a:spcPts val="0"/>
              </a:spcBef>
              <a:spcAft>
                <a:spcPts val="0"/>
              </a:spcAft>
              <a:buSzPts val="1400"/>
              <a:buChar char="○"/>
            </a:pPr>
            <a:r>
              <a:t/>
            </a:r>
            <a:endParaRPr b="0" i="0" sz="1800" u="none" cap="none" strike="noStrike">
              <a:solidFill>
                <a:schemeClr val="lt1"/>
              </a:solidFill>
              <a:latin typeface="Arial"/>
              <a:ea typeface="Arial"/>
              <a:cs typeface="Arial"/>
              <a:sym typeface="Arial"/>
            </a:endParaRPr>
          </a:p>
          <a:p>
            <a:pPr indent="-88900" lvl="2" marL="914400" marR="0" rtl="0" algn="l">
              <a:spcBef>
                <a:spcPts val="0"/>
              </a:spcBef>
              <a:spcAft>
                <a:spcPts val="0"/>
              </a:spcAft>
              <a:buSzPts val="1400"/>
              <a:buChar char="■"/>
            </a:pPr>
            <a:r>
              <a:t/>
            </a:r>
            <a:endParaRPr b="0" i="0" sz="1800" u="none" cap="none" strike="noStrike">
              <a:solidFill>
                <a:schemeClr val="lt1"/>
              </a:solidFill>
              <a:latin typeface="Arial"/>
              <a:ea typeface="Arial"/>
              <a:cs typeface="Arial"/>
              <a:sym typeface="Arial"/>
            </a:endParaRPr>
          </a:p>
          <a:p>
            <a:pPr indent="-88900" lvl="3" marL="1371600" marR="0" rtl="0" algn="l">
              <a:spcBef>
                <a:spcPts val="0"/>
              </a:spcBef>
              <a:spcAft>
                <a:spcPts val="0"/>
              </a:spcAft>
              <a:buSzPts val="1400"/>
              <a:buChar char="●"/>
            </a:pPr>
            <a:r>
              <a:t/>
            </a:r>
            <a:endParaRPr b="0" i="0" sz="1800" u="none" cap="none" strike="noStrike">
              <a:solidFill>
                <a:schemeClr val="lt1"/>
              </a:solidFill>
              <a:latin typeface="Arial"/>
              <a:ea typeface="Arial"/>
              <a:cs typeface="Arial"/>
              <a:sym typeface="Arial"/>
            </a:endParaRPr>
          </a:p>
          <a:p>
            <a:pPr indent="-88900" lvl="4" marL="1828800" marR="0" rtl="0" algn="l">
              <a:spcBef>
                <a:spcPts val="0"/>
              </a:spcBef>
              <a:spcAft>
                <a:spcPts val="0"/>
              </a:spcAft>
              <a:buSzPts val="1400"/>
              <a:buChar char="○"/>
            </a:pPr>
            <a:r>
              <a:t/>
            </a:r>
            <a:endParaRPr b="0" i="0" sz="1800" u="none" cap="none" strike="noStrike">
              <a:solidFill>
                <a:schemeClr val="lt1"/>
              </a:solidFill>
              <a:latin typeface="Arial"/>
              <a:ea typeface="Arial"/>
              <a:cs typeface="Arial"/>
              <a:sym typeface="Arial"/>
            </a:endParaRPr>
          </a:p>
          <a:p>
            <a:pPr indent="-88900" lvl="5" marL="2286000" marR="0" rtl="0" algn="l">
              <a:spcBef>
                <a:spcPts val="0"/>
              </a:spcBef>
              <a:spcAft>
                <a:spcPts val="0"/>
              </a:spcAft>
              <a:buSzPts val="1400"/>
              <a:buChar char="■"/>
            </a:pPr>
            <a:r>
              <a:t/>
            </a:r>
            <a:endParaRPr b="0" i="0" sz="1800" u="none" cap="none" strike="noStrike">
              <a:solidFill>
                <a:schemeClr val="lt1"/>
              </a:solidFill>
              <a:latin typeface="Arial"/>
              <a:ea typeface="Arial"/>
              <a:cs typeface="Arial"/>
              <a:sym typeface="Arial"/>
            </a:endParaRPr>
          </a:p>
          <a:p>
            <a:pPr indent="-88900" lvl="6" marL="2743200" marR="0" rtl="0" algn="l">
              <a:spcBef>
                <a:spcPts val="0"/>
              </a:spcBef>
              <a:spcAft>
                <a:spcPts val="0"/>
              </a:spcAft>
              <a:buSzPts val="1400"/>
              <a:buChar char="●"/>
            </a:pPr>
            <a:r>
              <a:t/>
            </a:r>
            <a:endParaRPr b="0" i="0" sz="1800" u="none" cap="none" strike="noStrike">
              <a:solidFill>
                <a:schemeClr val="lt1"/>
              </a:solidFill>
              <a:latin typeface="Arial"/>
              <a:ea typeface="Arial"/>
              <a:cs typeface="Arial"/>
              <a:sym typeface="Arial"/>
            </a:endParaRPr>
          </a:p>
          <a:p>
            <a:pPr indent="-88900" lvl="7" marL="3200400" marR="0" rtl="0" algn="l">
              <a:spcBef>
                <a:spcPts val="0"/>
              </a:spcBef>
              <a:spcAft>
                <a:spcPts val="0"/>
              </a:spcAft>
              <a:buSzPts val="1400"/>
              <a:buChar char="○"/>
            </a:pPr>
            <a:r>
              <a:t/>
            </a:r>
            <a:endParaRPr b="0" i="0" sz="1800" u="none" cap="none" strike="noStrike">
              <a:solidFill>
                <a:schemeClr val="lt1"/>
              </a:solidFill>
              <a:latin typeface="Arial"/>
              <a:ea typeface="Arial"/>
              <a:cs typeface="Arial"/>
              <a:sym typeface="Arial"/>
            </a:endParaRPr>
          </a:p>
          <a:p>
            <a:pPr indent="-88900" lvl="8" marL="3657600" marR="0" rtl="0" algn="l">
              <a:spcBef>
                <a:spcPts val="0"/>
              </a:spcBef>
              <a:spcAft>
                <a:spcPts val="0"/>
              </a:spcAft>
              <a:buSzPts val="1400"/>
              <a:buChar char="■"/>
            </a:pPr>
            <a:r>
              <a:t/>
            </a:r>
            <a:endParaRPr b="0" i="0" sz="1800" u="none" cap="none" strike="noStrike">
              <a:solidFill>
                <a:schemeClr val="lt1"/>
              </a:solidFill>
              <a:latin typeface="Arial"/>
              <a:ea typeface="Arial"/>
              <a:cs typeface="Arial"/>
              <a:sym typeface="Arial"/>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p:titleStyle>
    <p:body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hyperlink" Target="http://sbctc.edu/" TargetMode="External"/><Relationship Id="rId4" Type="http://schemas.openxmlformats.org/officeDocument/2006/relationships/hyperlink" Target="http://sbctc.edu/" TargetMode="External"/><Relationship Id="rId10" Type="http://schemas.openxmlformats.org/officeDocument/2006/relationships/hyperlink" Target="http://www.gatesfoundation.org/postsecondaryeducation/Pages/default.aspx" TargetMode="External"/><Relationship Id="rId9" Type="http://schemas.openxmlformats.org/officeDocument/2006/relationships/hyperlink" Target="http://www.gatesfoundation.org/postsecondaryeducation/Pages/default.aspx" TargetMode="External"/><Relationship Id="rId5" Type="http://schemas.openxmlformats.org/officeDocument/2006/relationships/hyperlink" Target="http://creativecommons.org/licenses/by/3.0/" TargetMode="External"/><Relationship Id="rId6" Type="http://schemas.openxmlformats.org/officeDocument/2006/relationships/hyperlink" Target="http://creativecommons.org/licenses/by/3.0/" TargetMode="External"/><Relationship Id="rId7" Type="http://schemas.openxmlformats.org/officeDocument/2006/relationships/hyperlink" Target="http://opencourselibrary.org/" TargetMode="External"/><Relationship Id="rId8" Type="http://schemas.openxmlformats.org/officeDocument/2006/relationships/hyperlink" Target="http://opencourselibrary.org/" TargetMode="Externa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hyperlink" Target="https://docs.google.com/file/d/0B0X_xc0KLyncdkVZQk5IV1pXMlE/edit" TargetMode="External"/><Relationship Id="rId4" Type="http://schemas.openxmlformats.org/officeDocument/2006/relationships/image" Target="../media/image2.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hyperlink" Target="https://docs.google.com/file/d/0B0X_xc0KLynceWpIbFp0ZUFkU1k/edit" TargetMode="External"/><Relationship Id="rId4" Type="http://schemas.openxmlformats.org/officeDocument/2006/relationships/image" Target="../media/image3.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4.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1.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68" name="Shape 268"/>
        <p:cNvGrpSpPr/>
        <p:nvPr/>
      </p:nvGrpSpPr>
      <p:grpSpPr>
        <a:xfrm>
          <a:off x="0" y="0"/>
          <a:ext cx="0" cy="0"/>
          <a:chOff x="0" y="0"/>
          <a:chExt cx="0" cy="0"/>
        </a:xfrm>
      </p:grpSpPr>
      <p:sp>
        <p:nvSpPr>
          <p:cNvPr id="269" name="Shape 269"/>
          <p:cNvSpPr txBox="1"/>
          <p:nvPr>
            <p:ph type="ctrTitle"/>
          </p:nvPr>
        </p:nvSpPr>
        <p:spPr>
          <a:xfrm>
            <a:off x="0" y="1462100"/>
            <a:ext cx="5562600" cy="1600200"/>
          </a:xfrm>
          <a:prstGeom prst="rect">
            <a:avLst/>
          </a:prstGeom>
          <a:noFill/>
          <a:ln>
            <a:noFill/>
          </a:ln>
        </p:spPr>
        <p:txBody>
          <a:bodyPr anchorCtr="0" anchor="b" bIns="45700" lIns="91425" rIns="91425" wrap="square" tIns="45700">
            <a:noAutofit/>
          </a:bodyPr>
          <a:lstStyle/>
          <a:p>
            <a:pPr indent="0" lvl="0" marL="0" marR="0" rtl="0" algn="l">
              <a:spcBef>
                <a:spcPts val="0"/>
              </a:spcBef>
              <a:spcAft>
                <a:spcPts val="0"/>
              </a:spcAft>
              <a:buClr>
                <a:srgbClr val="FFFFFF"/>
              </a:buClr>
              <a:buFont typeface="Arial"/>
              <a:buNone/>
            </a:pPr>
            <a:r>
              <a:rPr b="1" i="0" lang="en-US" sz="2400" u="none" cap="none" strike="noStrike">
                <a:solidFill>
                  <a:schemeClr val="dk1"/>
                </a:solidFill>
                <a:latin typeface="Arial"/>
                <a:ea typeface="Arial"/>
                <a:cs typeface="Arial"/>
                <a:sym typeface="Arial"/>
              </a:rPr>
              <a:t>Module Two:  Old Dead Greek Dudes</a:t>
            </a:r>
            <a:endParaRPr b="1" i="0" sz="3600" u="none" cap="none" strike="noStrike">
              <a:solidFill>
                <a:srgbClr val="FFFFFF"/>
              </a:solidFill>
              <a:latin typeface="Arial"/>
              <a:ea typeface="Arial"/>
              <a:cs typeface="Arial"/>
              <a:sym typeface="Arial"/>
            </a:endParaRPr>
          </a:p>
        </p:txBody>
      </p:sp>
      <p:sp>
        <p:nvSpPr>
          <p:cNvPr id="270" name="Shape 270"/>
          <p:cNvSpPr txBox="1"/>
          <p:nvPr>
            <p:ph idx="1" type="subTitle"/>
          </p:nvPr>
        </p:nvSpPr>
        <p:spPr>
          <a:xfrm>
            <a:off x="136075" y="3106600"/>
            <a:ext cx="4419600" cy="1617000"/>
          </a:xfrm>
          <a:prstGeom prst="rect">
            <a:avLst/>
          </a:prstGeom>
          <a:noFill/>
          <a:ln>
            <a:noFill/>
          </a:ln>
        </p:spPr>
        <p:txBody>
          <a:bodyPr anchorCtr="0" anchor="t" bIns="45700" lIns="91425" rIns="91425" wrap="square" tIns="45700">
            <a:noAutofit/>
          </a:bodyPr>
          <a:lstStyle/>
          <a:p>
            <a:pPr indent="0" lvl="0" marL="0" marR="0" rtl="0" algn="l">
              <a:spcBef>
                <a:spcPts val="440"/>
              </a:spcBef>
              <a:spcAft>
                <a:spcPts val="0"/>
              </a:spcAft>
              <a:buClr>
                <a:srgbClr val="ABC2C8"/>
              </a:buClr>
              <a:buFont typeface="Arial"/>
              <a:buNone/>
            </a:pPr>
            <a:r>
              <a:rPr b="0" i="0" lang="en-US" sz="2200" u="none" cap="none" strike="noStrike">
                <a:solidFill>
                  <a:srgbClr val="FFFFFF"/>
                </a:solidFill>
                <a:latin typeface="Arial"/>
                <a:ea typeface="Arial"/>
                <a:cs typeface="Arial"/>
                <a:sym typeface="Arial"/>
              </a:rPr>
              <a:t>Professor Angela M. Lohr</a:t>
            </a:r>
            <a:endParaRPr b="0" i="0" sz="2200" u="none" cap="none" strike="noStrike">
              <a:solidFill>
                <a:srgbClr val="FFFFFF"/>
              </a:solidFill>
              <a:latin typeface="Arial"/>
              <a:ea typeface="Arial"/>
              <a:cs typeface="Arial"/>
              <a:sym typeface="Arial"/>
            </a:endParaRPr>
          </a:p>
          <a:p>
            <a:pPr indent="0" lvl="0" marL="0" marR="0" rtl="0" algn="l">
              <a:spcBef>
                <a:spcPts val="440"/>
              </a:spcBef>
              <a:spcAft>
                <a:spcPts val="0"/>
              </a:spcAft>
              <a:buClr>
                <a:srgbClr val="ABC2C8"/>
              </a:buClr>
              <a:buFont typeface="Arial"/>
              <a:buNone/>
            </a:pPr>
            <a:r>
              <a:rPr b="0" i="0" lang="en-US" sz="2200" u="none" cap="none" strike="noStrike">
                <a:solidFill>
                  <a:srgbClr val="FFFFFF"/>
                </a:solidFill>
                <a:latin typeface="Arial"/>
                <a:ea typeface="Arial"/>
                <a:cs typeface="Arial"/>
                <a:sym typeface="Arial"/>
              </a:rPr>
              <a:t>Clark College</a:t>
            </a:r>
            <a:endParaRPr b="0" i="0" sz="2200" u="none" cap="none" strike="noStrike">
              <a:solidFill>
                <a:srgbClr val="FFFFFF"/>
              </a:solidFill>
              <a:latin typeface="Arial"/>
              <a:ea typeface="Arial"/>
              <a:cs typeface="Arial"/>
              <a:sym typeface="Arial"/>
            </a:endParaRPr>
          </a:p>
          <a:p>
            <a:pPr indent="0" lvl="0" marL="0" marR="0" rtl="0" algn="l">
              <a:spcBef>
                <a:spcPts val="440"/>
              </a:spcBef>
              <a:spcAft>
                <a:spcPts val="0"/>
              </a:spcAft>
              <a:buClr>
                <a:srgbClr val="ABC2C8"/>
              </a:buClr>
              <a:buFont typeface="Arial"/>
              <a:buNone/>
            </a:pPr>
            <a:r>
              <a:rPr lang="en-US" sz="800">
                <a:solidFill>
                  <a:srgbClr val="000000"/>
                </a:solidFill>
              </a:rPr>
              <a:t> </a:t>
            </a:r>
            <a:endParaRPr sz="800">
              <a:solidFill>
                <a:srgbClr val="000000"/>
              </a:solidFill>
            </a:endParaRPr>
          </a:p>
          <a:p>
            <a:pPr indent="0" lvl="0" marL="0" marR="0" rtl="0" algn="l">
              <a:spcBef>
                <a:spcPts val="440"/>
              </a:spcBef>
              <a:spcAft>
                <a:spcPts val="0"/>
              </a:spcAft>
              <a:buClr>
                <a:srgbClr val="ABC2C8"/>
              </a:buClr>
              <a:buFont typeface="Arial"/>
              <a:buNone/>
            </a:pPr>
            <a:r>
              <a:rPr lang="en-US" sz="800">
                <a:solidFill>
                  <a:srgbClr val="000000"/>
                </a:solidFill>
              </a:rPr>
              <a:t>Unless otherwise specified, this work by the</a:t>
            </a:r>
            <a:r>
              <a:rPr lang="en-US" sz="800" u="sng">
                <a:solidFill>
                  <a:srgbClr val="000000"/>
                </a:solidFill>
                <a:hlinkClick r:id="rId3"/>
              </a:rPr>
              <a:t> </a:t>
            </a:r>
            <a:r>
              <a:rPr lang="en-US" sz="800" u="sng">
                <a:solidFill>
                  <a:srgbClr val="1155CC"/>
                </a:solidFill>
                <a:hlinkClick r:id="rId4"/>
              </a:rPr>
              <a:t>Washington State Colleges</a:t>
            </a:r>
            <a:r>
              <a:rPr lang="en-US" sz="800">
                <a:solidFill>
                  <a:srgbClr val="000000"/>
                </a:solidFill>
              </a:rPr>
              <a:t> is licensed under a</a:t>
            </a:r>
            <a:r>
              <a:rPr lang="en-US" sz="800" u="sng">
                <a:solidFill>
                  <a:srgbClr val="000000"/>
                </a:solidFill>
                <a:hlinkClick r:id="rId5"/>
              </a:rPr>
              <a:t> </a:t>
            </a:r>
            <a:r>
              <a:rPr lang="en-US" sz="800" u="sng">
                <a:solidFill>
                  <a:srgbClr val="1155CC"/>
                </a:solidFill>
                <a:hlinkClick r:id="rId6"/>
              </a:rPr>
              <a:t>Creative Commons Attribution 3.0 Unported License</a:t>
            </a:r>
            <a:r>
              <a:rPr lang="en-US" sz="800">
                <a:solidFill>
                  <a:srgbClr val="000000"/>
                </a:solidFill>
              </a:rPr>
              <a:t>.  The</a:t>
            </a:r>
            <a:r>
              <a:rPr lang="en-US" sz="800">
                <a:solidFill>
                  <a:srgbClr val="000000"/>
                </a:solidFill>
                <a:hlinkClick r:id="rId7"/>
              </a:rPr>
              <a:t> </a:t>
            </a:r>
            <a:r>
              <a:rPr lang="en-US" sz="800" u="sng">
                <a:solidFill>
                  <a:srgbClr val="1155CC"/>
                </a:solidFill>
                <a:hlinkClick r:id="rId8"/>
              </a:rPr>
              <a:t>Open Course Library</a:t>
            </a:r>
            <a:r>
              <a:rPr lang="en-US" sz="800">
                <a:solidFill>
                  <a:srgbClr val="000000"/>
                </a:solidFill>
              </a:rPr>
              <a:t> is funded by the</a:t>
            </a:r>
            <a:r>
              <a:rPr lang="en-US" sz="800" u="sng">
                <a:solidFill>
                  <a:srgbClr val="000000"/>
                </a:solidFill>
                <a:hlinkClick r:id="rId9"/>
              </a:rPr>
              <a:t> </a:t>
            </a:r>
            <a:r>
              <a:rPr lang="en-US" sz="800" u="sng">
                <a:solidFill>
                  <a:srgbClr val="1155CC"/>
                </a:solidFill>
                <a:hlinkClick r:id="rId10"/>
              </a:rPr>
              <a:t>Bill &amp; Melinda Gates Foundation</a:t>
            </a:r>
            <a:r>
              <a:rPr lang="en-US" sz="800">
                <a:solidFill>
                  <a:srgbClr val="000000"/>
                </a:solidFill>
              </a:rPr>
              <a:t> and the Washington State Legislature.</a:t>
            </a:r>
            <a:endParaRPr b="0" i="0" sz="2200" u="none" cap="none" strike="noStrike">
              <a:solidFill>
                <a:srgbClr val="FFFFFF"/>
              </a:solidFill>
              <a:latin typeface="Arial"/>
              <a:ea typeface="Arial"/>
              <a:cs typeface="Arial"/>
              <a:sym typeface="Arial"/>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24" name="Shape 324"/>
        <p:cNvGrpSpPr/>
        <p:nvPr/>
      </p:nvGrpSpPr>
      <p:grpSpPr>
        <a:xfrm>
          <a:off x="0" y="0"/>
          <a:ext cx="0" cy="0"/>
          <a:chOff x="0" y="0"/>
          <a:chExt cx="0" cy="0"/>
        </a:xfrm>
      </p:grpSpPr>
      <p:sp>
        <p:nvSpPr>
          <p:cNvPr id="325" name="Shape 325"/>
          <p:cNvSpPr txBox="1"/>
          <p:nvPr>
            <p:ph type="title"/>
          </p:nvPr>
        </p:nvSpPr>
        <p:spPr>
          <a:xfrm>
            <a:off x="457200" y="274638"/>
            <a:ext cx="8229600" cy="1143000"/>
          </a:xfrm>
          <a:prstGeom prst="rect">
            <a:avLst/>
          </a:prstGeom>
        </p:spPr>
        <p:txBody>
          <a:bodyPr anchorCtr="0" anchor="b" bIns="91425" lIns="91425" rIns="91425" wrap="square" tIns="91425">
            <a:noAutofit/>
          </a:bodyPr>
          <a:lstStyle/>
          <a:p>
            <a:pPr indent="0" lvl="0" marL="0">
              <a:spcBef>
                <a:spcPts val="0"/>
              </a:spcBef>
              <a:spcAft>
                <a:spcPts val="0"/>
              </a:spcAft>
              <a:buNone/>
            </a:pPr>
            <a:r>
              <a:rPr lang="en-US" sz="2400"/>
              <a:t>Socrates:  A Legend in Philosophy</a:t>
            </a:r>
            <a:endParaRPr sz="2400"/>
          </a:p>
        </p:txBody>
      </p:sp>
      <p:sp>
        <p:nvSpPr>
          <p:cNvPr id="326" name="Shape 326"/>
          <p:cNvSpPr txBox="1"/>
          <p:nvPr>
            <p:ph idx="1" type="body"/>
          </p:nvPr>
        </p:nvSpPr>
        <p:spPr>
          <a:xfrm>
            <a:off x="457200" y="1600200"/>
            <a:ext cx="8229600" cy="4526100"/>
          </a:xfrm>
          <a:prstGeom prst="rect">
            <a:avLst/>
          </a:prstGeom>
        </p:spPr>
        <p:txBody>
          <a:bodyPr anchorCtr="0" anchor="t" bIns="91425" lIns="91425" rIns="91425" wrap="square" tIns="91425">
            <a:noAutofit/>
          </a:bodyPr>
          <a:lstStyle/>
          <a:p>
            <a:pPr indent="-182245" lvl="0" marL="274320" rtl="0">
              <a:spcBef>
                <a:spcPts val="480"/>
              </a:spcBef>
              <a:spcAft>
                <a:spcPts val="0"/>
              </a:spcAft>
              <a:buNone/>
            </a:pPr>
            <a:r>
              <a:rPr lang="en-US"/>
              <a:t>Review the following article about Socrates:</a:t>
            </a:r>
            <a:endParaRPr/>
          </a:p>
          <a:p>
            <a:pPr indent="-182245" lvl="0" marL="274320" marR="0" rtl="0" algn="l">
              <a:lnSpc>
                <a:spcPct val="100000"/>
              </a:lnSpc>
              <a:spcBef>
                <a:spcPts val="480"/>
              </a:spcBef>
              <a:spcAft>
                <a:spcPts val="0"/>
              </a:spcAft>
              <a:buClr>
                <a:srgbClr val="000000"/>
              </a:buClr>
              <a:buSzPts val="1100"/>
              <a:buFont typeface="Arial"/>
              <a:buNone/>
            </a:pPr>
            <a:r>
              <a:rPr lang="en-US" u="sng">
                <a:solidFill>
                  <a:schemeClr val="hlink"/>
                </a:solidFill>
                <a:hlinkClick r:id="rId3"/>
              </a:rPr>
              <a:t>Socrates</a:t>
            </a:r>
            <a:endParaRPr/>
          </a:p>
          <a:p>
            <a:pPr indent="-182245" lvl="0" marL="274320" marR="0" rtl="0" algn="l">
              <a:lnSpc>
                <a:spcPct val="100000"/>
              </a:lnSpc>
              <a:spcBef>
                <a:spcPts val="480"/>
              </a:spcBef>
              <a:spcAft>
                <a:spcPts val="0"/>
              </a:spcAft>
              <a:buClr>
                <a:srgbClr val="000000"/>
              </a:buClr>
              <a:buSzPts val="1100"/>
              <a:buFont typeface="Arial"/>
              <a:buNone/>
            </a:pPr>
            <a:r>
              <a:t/>
            </a:r>
            <a:endParaRPr/>
          </a:p>
          <a:p>
            <a:pPr indent="-182245" lvl="0" marL="274320" rtl="0">
              <a:spcBef>
                <a:spcPts val="480"/>
              </a:spcBef>
              <a:spcAft>
                <a:spcPts val="0"/>
              </a:spcAft>
              <a:buNone/>
            </a:pPr>
            <a:r>
              <a:t/>
            </a:r>
            <a:endParaRPr/>
          </a:p>
          <a:p>
            <a:pPr indent="-182245" lvl="0" marL="274320">
              <a:spcBef>
                <a:spcPts val="480"/>
              </a:spcBef>
              <a:spcAft>
                <a:spcPts val="0"/>
              </a:spcAft>
              <a:buNone/>
            </a:pPr>
            <a:r>
              <a:t/>
            </a:r>
            <a:endParaRPr/>
          </a:p>
        </p:txBody>
      </p:sp>
      <p:pic>
        <p:nvPicPr>
          <p:cNvPr id="327" name="Shape 327"/>
          <p:cNvPicPr preferRelativeResize="0"/>
          <p:nvPr/>
        </p:nvPicPr>
        <p:blipFill>
          <a:blip r:embed="rId4">
            <a:alphaModFix/>
          </a:blip>
          <a:stretch>
            <a:fillRect/>
          </a:stretch>
        </p:blipFill>
        <p:spPr>
          <a:xfrm>
            <a:off x="3009750" y="2551387"/>
            <a:ext cx="2728328" cy="3629001"/>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31" name="Shape 331"/>
        <p:cNvGrpSpPr/>
        <p:nvPr/>
      </p:nvGrpSpPr>
      <p:grpSpPr>
        <a:xfrm>
          <a:off x="0" y="0"/>
          <a:ext cx="0" cy="0"/>
          <a:chOff x="0" y="0"/>
          <a:chExt cx="0" cy="0"/>
        </a:xfrm>
      </p:grpSpPr>
      <p:sp>
        <p:nvSpPr>
          <p:cNvPr id="332" name="Shape 332"/>
          <p:cNvSpPr txBox="1"/>
          <p:nvPr>
            <p:ph type="title"/>
          </p:nvPr>
        </p:nvSpPr>
        <p:spPr>
          <a:xfrm>
            <a:off x="457200" y="274638"/>
            <a:ext cx="8229600" cy="1143000"/>
          </a:xfrm>
          <a:prstGeom prst="rect">
            <a:avLst/>
          </a:prstGeom>
        </p:spPr>
        <p:txBody>
          <a:bodyPr anchorCtr="0" anchor="b" bIns="91425" lIns="91425" rIns="91425" wrap="square" tIns="91425">
            <a:noAutofit/>
          </a:bodyPr>
          <a:lstStyle/>
          <a:p>
            <a:pPr indent="0" lvl="0" marL="0">
              <a:spcBef>
                <a:spcPts val="0"/>
              </a:spcBef>
              <a:spcAft>
                <a:spcPts val="0"/>
              </a:spcAft>
              <a:buNone/>
            </a:pPr>
            <a:r>
              <a:rPr lang="en-US"/>
              <a:t>Plato, Socrates' students</a:t>
            </a:r>
            <a:endParaRPr/>
          </a:p>
        </p:txBody>
      </p:sp>
      <p:sp>
        <p:nvSpPr>
          <p:cNvPr id="333" name="Shape 333"/>
          <p:cNvSpPr txBox="1"/>
          <p:nvPr>
            <p:ph idx="1" type="body"/>
          </p:nvPr>
        </p:nvSpPr>
        <p:spPr>
          <a:xfrm>
            <a:off x="457200" y="1600200"/>
            <a:ext cx="8229600" cy="4526100"/>
          </a:xfrm>
          <a:prstGeom prst="rect">
            <a:avLst/>
          </a:prstGeom>
        </p:spPr>
        <p:txBody>
          <a:bodyPr anchorCtr="0" anchor="t" bIns="91425" lIns="91425" rIns="91425" wrap="square" tIns="91425">
            <a:noAutofit/>
          </a:bodyPr>
          <a:lstStyle/>
          <a:p>
            <a:pPr indent="-182245" lvl="0" marL="274320" rtl="0">
              <a:spcBef>
                <a:spcPts val="480"/>
              </a:spcBef>
              <a:spcAft>
                <a:spcPts val="0"/>
              </a:spcAft>
              <a:buNone/>
            </a:pPr>
            <a:r>
              <a:rPr lang="en-US"/>
              <a:t>Review the following article:</a:t>
            </a:r>
            <a:endParaRPr/>
          </a:p>
          <a:p>
            <a:pPr indent="-182245" lvl="0" marL="274320" rtl="0">
              <a:spcBef>
                <a:spcPts val="480"/>
              </a:spcBef>
              <a:spcAft>
                <a:spcPts val="0"/>
              </a:spcAft>
              <a:buNone/>
            </a:pPr>
            <a:r>
              <a:rPr lang="en-US" u="sng">
                <a:solidFill>
                  <a:schemeClr val="hlink"/>
                </a:solidFill>
                <a:hlinkClick r:id="rId3"/>
              </a:rPr>
              <a:t>Plato</a:t>
            </a:r>
            <a:endParaRPr/>
          </a:p>
          <a:p>
            <a:pPr indent="-182245" lvl="0" marL="274320" rtl="0">
              <a:spcBef>
                <a:spcPts val="480"/>
              </a:spcBef>
              <a:spcAft>
                <a:spcPts val="0"/>
              </a:spcAft>
              <a:buNone/>
            </a:pPr>
            <a:r>
              <a:t/>
            </a:r>
            <a:endParaRPr/>
          </a:p>
          <a:p>
            <a:pPr indent="-182245" lvl="0" marL="274320">
              <a:spcBef>
                <a:spcPts val="480"/>
              </a:spcBef>
              <a:spcAft>
                <a:spcPts val="0"/>
              </a:spcAft>
              <a:buNone/>
            </a:pPr>
            <a:r>
              <a:t/>
            </a:r>
            <a:endParaRPr/>
          </a:p>
        </p:txBody>
      </p:sp>
      <p:pic>
        <p:nvPicPr>
          <p:cNvPr id="334" name="Shape 334"/>
          <p:cNvPicPr preferRelativeResize="0"/>
          <p:nvPr/>
        </p:nvPicPr>
        <p:blipFill>
          <a:blip r:embed="rId4">
            <a:alphaModFix/>
          </a:blip>
          <a:stretch>
            <a:fillRect/>
          </a:stretch>
        </p:blipFill>
        <p:spPr>
          <a:xfrm>
            <a:off x="3147470" y="2476500"/>
            <a:ext cx="2384564" cy="3194405"/>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38" name="Shape 338"/>
        <p:cNvGrpSpPr/>
        <p:nvPr/>
      </p:nvGrpSpPr>
      <p:grpSpPr>
        <a:xfrm>
          <a:off x="0" y="0"/>
          <a:ext cx="0" cy="0"/>
          <a:chOff x="0" y="0"/>
          <a:chExt cx="0" cy="0"/>
        </a:xfrm>
      </p:grpSpPr>
      <p:sp>
        <p:nvSpPr>
          <p:cNvPr id="339" name="Shape 339"/>
          <p:cNvSpPr txBox="1"/>
          <p:nvPr>
            <p:ph type="title"/>
          </p:nvPr>
        </p:nvSpPr>
        <p:spPr>
          <a:xfrm>
            <a:off x="539175" y="329288"/>
            <a:ext cx="8229600" cy="733200"/>
          </a:xfrm>
          <a:prstGeom prst="rect">
            <a:avLst/>
          </a:prstGeom>
        </p:spPr>
        <p:txBody>
          <a:bodyPr anchorCtr="0" anchor="b" bIns="91425" lIns="91425" rIns="91425" wrap="square" tIns="91425">
            <a:noAutofit/>
          </a:bodyPr>
          <a:lstStyle/>
          <a:p>
            <a:pPr indent="0" lvl="0" marL="0">
              <a:spcBef>
                <a:spcPts val="0"/>
              </a:spcBef>
              <a:spcAft>
                <a:spcPts val="0"/>
              </a:spcAft>
              <a:buNone/>
            </a:pPr>
            <a:r>
              <a:rPr lang="en-US" sz="2400"/>
              <a:t>Hellenistic Philosophies</a:t>
            </a:r>
            <a:endParaRPr sz="2400"/>
          </a:p>
        </p:txBody>
      </p:sp>
      <p:sp>
        <p:nvSpPr>
          <p:cNvPr id="340" name="Shape 340"/>
          <p:cNvSpPr txBox="1"/>
          <p:nvPr>
            <p:ph idx="1" type="body"/>
          </p:nvPr>
        </p:nvSpPr>
        <p:spPr>
          <a:xfrm>
            <a:off x="457200" y="1326971"/>
            <a:ext cx="8229600" cy="4799400"/>
          </a:xfrm>
          <a:prstGeom prst="rect">
            <a:avLst/>
          </a:prstGeom>
        </p:spPr>
        <p:txBody>
          <a:bodyPr anchorCtr="0" anchor="t" bIns="91425" lIns="91425" rIns="91425" wrap="square" tIns="91425">
            <a:noAutofit/>
          </a:bodyPr>
          <a:lstStyle/>
          <a:p>
            <a:pPr indent="-182245" lvl="0" marL="274320" rtl="0">
              <a:spcBef>
                <a:spcPts val="480"/>
              </a:spcBef>
              <a:spcAft>
                <a:spcPts val="0"/>
              </a:spcAft>
              <a:buNone/>
            </a:pPr>
            <a:r>
              <a:rPr lang="en-US"/>
              <a:t>Stoic:  Popularized by Epictetus in the 3rd century bc, emphasized a balance within oneself and one's emotions</a:t>
            </a:r>
            <a:endParaRPr/>
          </a:p>
          <a:p>
            <a:pPr indent="-182245" lvl="0" marL="274320" rtl="0">
              <a:spcBef>
                <a:spcPts val="480"/>
              </a:spcBef>
              <a:spcAft>
                <a:spcPts val="0"/>
              </a:spcAft>
              <a:buNone/>
            </a:pPr>
            <a:r>
              <a:t/>
            </a:r>
            <a:endParaRPr/>
          </a:p>
          <a:p>
            <a:pPr indent="-182245" lvl="0" marL="274320">
              <a:spcBef>
                <a:spcPts val="480"/>
              </a:spcBef>
              <a:spcAft>
                <a:spcPts val="0"/>
              </a:spcAft>
              <a:buNone/>
            </a:pPr>
            <a:r>
              <a:rPr lang="en-US"/>
              <a:t>Epicurean:  Founded by Epicurus, whose students lived and studied in his garden all day.  This philosophical system was based on the idea of having no afterlife.  Epicurus argued that pleasure was the ultimate good in life.  Pleasure, to him, simply meant the avoidance of pain.  This is a "go with the flow" system. </a:t>
            </a:r>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44" name="Shape 344"/>
        <p:cNvGrpSpPr/>
        <p:nvPr/>
      </p:nvGrpSpPr>
      <p:grpSpPr>
        <a:xfrm>
          <a:off x="0" y="0"/>
          <a:ext cx="0" cy="0"/>
          <a:chOff x="0" y="0"/>
          <a:chExt cx="0" cy="0"/>
        </a:xfrm>
      </p:grpSpPr>
      <p:sp>
        <p:nvSpPr>
          <p:cNvPr id="345" name="Shape 345"/>
          <p:cNvSpPr txBox="1"/>
          <p:nvPr>
            <p:ph type="title"/>
          </p:nvPr>
        </p:nvSpPr>
        <p:spPr>
          <a:xfrm>
            <a:off x="457200" y="274638"/>
            <a:ext cx="8229600" cy="1143000"/>
          </a:xfrm>
          <a:prstGeom prst="rect">
            <a:avLst/>
          </a:prstGeom>
        </p:spPr>
        <p:txBody>
          <a:bodyPr anchorCtr="0" anchor="b" bIns="91425" lIns="91425" rIns="91425" wrap="square" tIns="91425">
            <a:noAutofit/>
          </a:bodyPr>
          <a:lstStyle/>
          <a:p>
            <a:pPr indent="0" lvl="0" marL="0">
              <a:spcBef>
                <a:spcPts val="0"/>
              </a:spcBef>
              <a:spcAft>
                <a:spcPts val="0"/>
              </a:spcAft>
              <a:buNone/>
            </a:pPr>
            <a:r>
              <a:rPr lang="en-US"/>
              <a:t>References</a:t>
            </a:r>
            <a:endParaRPr/>
          </a:p>
        </p:txBody>
      </p:sp>
      <p:sp>
        <p:nvSpPr>
          <p:cNvPr id="346" name="Shape 346"/>
          <p:cNvSpPr txBox="1"/>
          <p:nvPr>
            <p:ph idx="1" type="body"/>
          </p:nvPr>
        </p:nvSpPr>
        <p:spPr>
          <a:xfrm>
            <a:off x="457200" y="1600200"/>
            <a:ext cx="8229600" cy="4526100"/>
          </a:xfrm>
          <a:prstGeom prst="rect">
            <a:avLst/>
          </a:prstGeom>
        </p:spPr>
        <p:txBody>
          <a:bodyPr anchorCtr="0" anchor="t" bIns="91425" lIns="91425" rIns="91425" wrap="square" tIns="91425">
            <a:noAutofit/>
          </a:bodyPr>
          <a:lstStyle/>
          <a:p>
            <a:pPr indent="0" lvl="0" marL="0" rtl="0">
              <a:spcBef>
                <a:spcPts val="480"/>
              </a:spcBef>
              <a:spcAft>
                <a:spcPts val="0"/>
              </a:spcAft>
              <a:buNone/>
            </a:pPr>
            <a:r>
              <a:rPr lang="en-US"/>
              <a:t>Popkin, R. H. (ed).  (1999).  The Columbia History of Western Philosophy.  Columbia University Press:  New York, NY</a:t>
            </a:r>
            <a:endParaRPr/>
          </a:p>
          <a:p>
            <a:pPr indent="0" lvl="0" marL="0" rtl="0">
              <a:spcBef>
                <a:spcPts val="480"/>
              </a:spcBef>
              <a:spcAft>
                <a:spcPts val="0"/>
              </a:spcAft>
              <a:buNone/>
            </a:pPr>
            <a:r>
              <a:t/>
            </a:r>
            <a:endParaRPr/>
          </a:p>
          <a:p>
            <a:pPr indent="0" lvl="0" marL="0" rtl="0">
              <a:spcBef>
                <a:spcPts val="480"/>
              </a:spcBef>
              <a:spcAft>
                <a:spcPts val="0"/>
              </a:spcAft>
              <a:buNone/>
            </a:pPr>
            <a:r>
              <a:rPr lang="en-US"/>
              <a:t>Fiero, G. K. (2011).  The Humanistic Tradition:  The First Civilization and the Classical Legacy.  McGraw-Hill:  New York, NY.</a:t>
            </a:r>
            <a:endParaRPr/>
          </a:p>
          <a:p>
            <a:pPr indent="0" lvl="0" marL="0" rtl="0">
              <a:spcBef>
                <a:spcPts val="480"/>
              </a:spcBef>
              <a:spcAft>
                <a:spcPts val="0"/>
              </a:spcAft>
              <a:buNone/>
            </a:pPr>
            <a:r>
              <a:t/>
            </a:r>
            <a:endParaRPr/>
          </a:p>
          <a:p>
            <a:pPr indent="0" lvl="0" marL="0">
              <a:spcBef>
                <a:spcPts val="480"/>
              </a:spcBef>
              <a:spcAft>
                <a:spcPts val="0"/>
              </a:spcAft>
              <a:buNone/>
            </a:pPr>
            <a:r>
              <a:rPr lang="en-US"/>
              <a:t>Cunningham, L. S. &amp; Reich, J. J. (2010).  Culture and Values:  A Survey of the Humanities.  Wadsworth Cengage:  Boston, MA.  </a:t>
            </a:r>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50" name="Shape 350"/>
        <p:cNvGrpSpPr/>
        <p:nvPr/>
      </p:nvGrpSpPr>
      <p:grpSpPr>
        <a:xfrm>
          <a:off x="0" y="0"/>
          <a:ext cx="0" cy="0"/>
          <a:chOff x="0" y="0"/>
          <a:chExt cx="0" cy="0"/>
        </a:xfrm>
      </p:grpSpPr>
      <p:sp>
        <p:nvSpPr>
          <p:cNvPr id="351" name="Shape 351"/>
          <p:cNvSpPr txBox="1"/>
          <p:nvPr>
            <p:ph type="title"/>
          </p:nvPr>
        </p:nvSpPr>
        <p:spPr>
          <a:xfrm>
            <a:off x="457200" y="274638"/>
            <a:ext cx="8229600" cy="1143000"/>
          </a:xfrm>
          <a:prstGeom prst="rect">
            <a:avLst/>
          </a:prstGeom>
        </p:spPr>
        <p:txBody>
          <a:bodyPr anchorCtr="0" anchor="b" bIns="91425" lIns="91425" rIns="91425" wrap="square" tIns="91425">
            <a:noAutofit/>
          </a:bodyPr>
          <a:lstStyle/>
          <a:p>
            <a:pPr indent="0" lvl="0" marL="0">
              <a:spcBef>
                <a:spcPts val="0"/>
              </a:spcBef>
              <a:spcAft>
                <a:spcPts val="0"/>
              </a:spcAft>
              <a:buNone/>
            </a:pPr>
            <a:r>
              <a:rPr lang="en-US"/>
              <a:t>Image Sources</a:t>
            </a:r>
            <a:endParaRPr/>
          </a:p>
        </p:txBody>
      </p:sp>
      <p:sp>
        <p:nvSpPr>
          <p:cNvPr id="352" name="Shape 352"/>
          <p:cNvSpPr txBox="1"/>
          <p:nvPr>
            <p:ph idx="1" type="body"/>
          </p:nvPr>
        </p:nvSpPr>
        <p:spPr>
          <a:xfrm>
            <a:off x="457200" y="1600200"/>
            <a:ext cx="8229600" cy="4526100"/>
          </a:xfrm>
          <a:prstGeom prst="rect">
            <a:avLst/>
          </a:prstGeom>
        </p:spPr>
        <p:txBody>
          <a:bodyPr anchorCtr="0" anchor="t" bIns="91425" lIns="91425" rIns="91425" wrap="square" tIns="91425">
            <a:noAutofit/>
          </a:bodyPr>
          <a:lstStyle/>
          <a:p>
            <a:pPr indent="-182245" lvl="0" marL="274320" rtl="0">
              <a:spcBef>
                <a:spcPts val="480"/>
              </a:spcBef>
              <a:spcAft>
                <a:spcPts val="0"/>
              </a:spcAft>
              <a:buNone/>
            </a:pPr>
            <a:r>
              <a:rPr lang="en-US"/>
              <a:t>Rhodes, E.  Image retrieved from https://www2.bc.edu/emily-rhodes/</a:t>
            </a:r>
            <a:endParaRPr/>
          </a:p>
          <a:p>
            <a:pPr indent="-182245" lvl="0" marL="274320" rtl="0">
              <a:spcBef>
                <a:spcPts val="480"/>
              </a:spcBef>
              <a:spcAft>
                <a:spcPts val="0"/>
              </a:spcAft>
              <a:buNone/>
            </a:pPr>
            <a:r>
              <a:t/>
            </a:r>
            <a:endParaRPr/>
          </a:p>
          <a:p>
            <a:pPr indent="-182245" lvl="0" marL="274320" rtl="0">
              <a:spcBef>
                <a:spcPts val="480"/>
              </a:spcBef>
              <a:spcAft>
                <a:spcPts val="0"/>
              </a:spcAft>
              <a:buNone/>
            </a:pPr>
            <a:r>
              <a:rPr lang="en-US"/>
              <a:t>Phillips, R. Image retrieved from http://atgsociety.com/2012/10/gay-marriage-and-the-revenge-of-the-gnostics/plato-2/</a:t>
            </a:r>
            <a:endParaRPr/>
          </a:p>
          <a:p>
            <a:pPr indent="-182245" lvl="0" marL="274320" rtl="0">
              <a:spcBef>
                <a:spcPts val="480"/>
              </a:spcBef>
              <a:spcAft>
                <a:spcPts val="0"/>
              </a:spcAft>
              <a:buNone/>
            </a:pPr>
            <a:r>
              <a:t/>
            </a:r>
            <a:endParaRPr/>
          </a:p>
          <a:p>
            <a:pPr indent="-182245" lvl="0" marL="274320" rtl="0">
              <a:spcBef>
                <a:spcPts val="480"/>
              </a:spcBef>
              <a:spcAft>
                <a:spcPts val="0"/>
              </a:spcAft>
              <a:buNone/>
            </a:pPr>
            <a:r>
              <a:rPr lang="en-US"/>
              <a:t>Image retrieved from http://en.wikipedia.org/wiki/Socrates</a:t>
            </a:r>
            <a:endParaRPr/>
          </a:p>
          <a:p>
            <a:pPr indent="-182245" lvl="0" marL="274320" rtl="0">
              <a:spcBef>
                <a:spcPts val="480"/>
              </a:spcBef>
              <a:spcAft>
                <a:spcPts val="0"/>
              </a:spcAft>
              <a:buNone/>
            </a:pPr>
            <a:r>
              <a:t/>
            </a:r>
            <a:endParaRPr/>
          </a:p>
          <a:p>
            <a:pPr indent="-182245" lvl="0" marL="274320" rtl="0">
              <a:spcBef>
                <a:spcPts val="480"/>
              </a:spcBef>
              <a:spcAft>
                <a:spcPts val="0"/>
              </a:spcAft>
              <a:buNone/>
            </a:pPr>
            <a:r>
              <a:rPr lang="en-US"/>
              <a:t>Lawrence, S.  Image retrieved from http://mathsisgoodforyou.com/people/pythagoras.htm</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74" name="Shape 274"/>
        <p:cNvGrpSpPr/>
        <p:nvPr/>
      </p:nvGrpSpPr>
      <p:grpSpPr>
        <a:xfrm>
          <a:off x="0" y="0"/>
          <a:ext cx="0" cy="0"/>
          <a:chOff x="0" y="0"/>
          <a:chExt cx="0" cy="0"/>
        </a:xfrm>
      </p:grpSpPr>
      <p:sp>
        <p:nvSpPr>
          <p:cNvPr id="275" name="Shape 275"/>
          <p:cNvSpPr txBox="1"/>
          <p:nvPr>
            <p:ph type="title"/>
          </p:nvPr>
        </p:nvSpPr>
        <p:spPr>
          <a:xfrm>
            <a:off x="457200" y="274638"/>
            <a:ext cx="8229600" cy="1143000"/>
          </a:xfrm>
          <a:prstGeom prst="rect">
            <a:avLst/>
          </a:prstGeom>
          <a:noFill/>
          <a:ln>
            <a:noFill/>
          </a:ln>
        </p:spPr>
        <p:txBody>
          <a:bodyPr anchorCtr="0" anchor="b" bIns="45700" lIns="91425" rIns="91425" wrap="square" tIns="45700">
            <a:noAutofit/>
          </a:bodyPr>
          <a:lstStyle/>
          <a:p>
            <a:pPr indent="0" lvl="0" marL="0" marR="0" rtl="0" algn="l">
              <a:spcBef>
                <a:spcPts val="0"/>
              </a:spcBef>
              <a:spcAft>
                <a:spcPts val="0"/>
              </a:spcAft>
              <a:buClr>
                <a:srgbClr val="FFFFFF"/>
              </a:buClr>
              <a:buFont typeface="Arial"/>
              <a:buNone/>
            </a:pPr>
            <a:r>
              <a:rPr b="1" i="0" lang="en-US" sz="2400" u="none" cap="none" strike="noStrike">
                <a:solidFill>
                  <a:schemeClr val="lt2"/>
                </a:solidFill>
                <a:latin typeface="Arial"/>
                <a:ea typeface="Arial"/>
                <a:cs typeface="Arial"/>
                <a:sym typeface="Arial"/>
              </a:rPr>
              <a:t>Why Greece?  Why did intellectualism thrive in this region?</a:t>
            </a:r>
            <a:endParaRPr b="1" i="0" sz="3600" u="none" cap="none" strike="noStrike">
              <a:solidFill>
                <a:srgbClr val="FFFFFF"/>
              </a:solidFill>
              <a:latin typeface="Arial"/>
              <a:ea typeface="Arial"/>
              <a:cs typeface="Arial"/>
              <a:sym typeface="Arial"/>
            </a:endParaRPr>
          </a:p>
        </p:txBody>
      </p:sp>
      <p:sp>
        <p:nvSpPr>
          <p:cNvPr id="276" name="Shape 276"/>
          <p:cNvSpPr txBox="1"/>
          <p:nvPr>
            <p:ph idx="1" type="body"/>
          </p:nvPr>
        </p:nvSpPr>
        <p:spPr>
          <a:xfrm>
            <a:off x="457200" y="1600200"/>
            <a:ext cx="8229600" cy="4525963"/>
          </a:xfrm>
          <a:prstGeom prst="rect">
            <a:avLst/>
          </a:prstGeom>
          <a:noFill/>
          <a:ln>
            <a:noFill/>
          </a:ln>
        </p:spPr>
        <p:txBody>
          <a:bodyPr anchorCtr="0" anchor="t" bIns="45700" lIns="91425" rIns="91425" wrap="square" tIns="45700">
            <a:noAutofit/>
          </a:bodyPr>
          <a:lstStyle/>
          <a:p>
            <a:pPr indent="0" lvl="0" marL="0" marR="0" rtl="0" algn="l">
              <a:spcBef>
                <a:spcPts val="480"/>
              </a:spcBef>
              <a:spcAft>
                <a:spcPts val="0"/>
              </a:spcAft>
              <a:buClr>
                <a:srgbClr val="ABC2C8"/>
              </a:buClr>
              <a:buFont typeface="Arial"/>
              <a:buNone/>
            </a:pPr>
            <a:r>
              <a:rPr b="0" i="0" lang="en-US" sz="2400" u="none" cap="none" strike="noStrike">
                <a:solidFill>
                  <a:schemeClr val="lt2"/>
                </a:solidFill>
                <a:latin typeface="Arial"/>
                <a:ea typeface="Arial"/>
                <a:cs typeface="Arial"/>
                <a:sym typeface="Arial"/>
              </a:rPr>
              <a:t>Here are a few factors which helped philosophy to thrive:</a:t>
            </a:r>
            <a:endParaRPr b="0" i="0" sz="2400" u="none" cap="none" strike="noStrike">
              <a:solidFill>
                <a:schemeClr val="lt2"/>
              </a:solidFill>
              <a:latin typeface="Arial"/>
              <a:ea typeface="Arial"/>
              <a:cs typeface="Arial"/>
              <a:sym typeface="Arial"/>
            </a:endParaRPr>
          </a:p>
          <a:p>
            <a:pPr indent="-457200" lvl="0" marL="457200" marR="0" rtl="0" algn="l">
              <a:spcBef>
                <a:spcPts val="480"/>
              </a:spcBef>
              <a:spcAft>
                <a:spcPts val="0"/>
              </a:spcAft>
              <a:buClr>
                <a:srgbClr val="ABC2C8"/>
              </a:buClr>
              <a:buSzPts val="2400"/>
              <a:buFont typeface="Arial"/>
              <a:buAutoNum type="arabicPeriod"/>
            </a:pPr>
            <a:r>
              <a:rPr b="0" i="0" lang="en-US" sz="2400" u="none" cap="none" strike="noStrike">
                <a:solidFill>
                  <a:schemeClr val="lt2"/>
                </a:solidFill>
                <a:latin typeface="Arial"/>
                <a:ea typeface="Arial"/>
                <a:cs typeface="Arial"/>
                <a:sym typeface="Arial"/>
              </a:rPr>
              <a:t>Written Language– writing systems developed in the East a good bit after permanent settlement began to spread. However, it was the seafaring tradespeople of the Mediterranean region (Phoenicians, Etruscans, Carthaginians, etc.) who developed the more modern alphabets that we draw many written languages from today.  The Greeks further developed the alphabet, giving it vowels.  To the tradespeople and merchants, literacy was very practical and many people could read and write.  Being able to record the story of your people, and pass that story along to others, is a powerful thing.</a:t>
            </a:r>
            <a:endParaRPr b="0" i="0" sz="2400" u="none" cap="none" strike="noStrike">
              <a:solidFill>
                <a:schemeClr val="lt2"/>
              </a:solidFill>
              <a:latin typeface="Arial"/>
              <a:ea typeface="Arial"/>
              <a:cs typeface="Arial"/>
              <a:sym typeface="Arial"/>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80" name="Shape 280"/>
        <p:cNvGrpSpPr/>
        <p:nvPr/>
      </p:nvGrpSpPr>
      <p:grpSpPr>
        <a:xfrm>
          <a:off x="0" y="0"/>
          <a:ext cx="0" cy="0"/>
          <a:chOff x="0" y="0"/>
          <a:chExt cx="0" cy="0"/>
        </a:xfrm>
      </p:grpSpPr>
      <p:sp>
        <p:nvSpPr>
          <p:cNvPr id="281" name="Shape 281"/>
          <p:cNvSpPr txBox="1"/>
          <p:nvPr>
            <p:ph type="title"/>
          </p:nvPr>
        </p:nvSpPr>
        <p:spPr>
          <a:xfrm>
            <a:off x="457200" y="274638"/>
            <a:ext cx="8229600" cy="1143000"/>
          </a:xfrm>
          <a:prstGeom prst="rect">
            <a:avLst/>
          </a:prstGeom>
          <a:noFill/>
          <a:ln>
            <a:noFill/>
          </a:ln>
        </p:spPr>
        <p:txBody>
          <a:bodyPr anchorCtr="0" anchor="b" bIns="45700" lIns="91425" rIns="91425" wrap="square" tIns="45700">
            <a:noAutofit/>
          </a:bodyPr>
          <a:lstStyle/>
          <a:p>
            <a:pPr indent="0" lvl="0" marL="0" marR="0" rtl="0" algn="l">
              <a:spcBef>
                <a:spcPts val="0"/>
              </a:spcBef>
              <a:spcAft>
                <a:spcPts val="0"/>
              </a:spcAft>
              <a:buClr>
                <a:srgbClr val="FFFFFF"/>
              </a:buClr>
              <a:buFont typeface="Arial"/>
              <a:buNone/>
            </a:pPr>
            <a:r>
              <a:rPr b="1" i="0" lang="en-US" sz="1800" u="none" cap="none" strike="noStrike">
                <a:solidFill>
                  <a:srgbClr val="FFFFFF"/>
                </a:solidFill>
                <a:latin typeface="Arial"/>
                <a:ea typeface="Arial"/>
                <a:cs typeface="Arial"/>
                <a:sym typeface="Arial"/>
              </a:rPr>
              <a:t>Factors, cont’d…</a:t>
            </a:r>
            <a:endParaRPr b="1" i="0" sz="3600" u="none" cap="none" strike="noStrike">
              <a:solidFill>
                <a:srgbClr val="FFFFFF"/>
              </a:solidFill>
              <a:latin typeface="Arial"/>
              <a:ea typeface="Arial"/>
              <a:cs typeface="Arial"/>
              <a:sym typeface="Arial"/>
            </a:endParaRPr>
          </a:p>
        </p:txBody>
      </p:sp>
      <p:sp>
        <p:nvSpPr>
          <p:cNvPr id="282" name="Shape 282"/>
          <p:cNvSpPr txBox="1"/>
          <p:nvPr>
            <p:ph idx="1" type="body"/>
          </p:nvPr>
        </p:nvSpPr>
        <p:spPr>
          <a:xfrm>
            <a:off x="457200" y="1600200"/>
            <a:ext cx="8229600" cy="4525963"/>
          </a:xfrm>
          <a:prstGeom prst="rect">
            <a:avLst/>
          </a:prstGeom>
          <a:noFill/>
          <a:ln>
            <a:noFill/>
          </a:ln>
        </p:spPr>
        <p:txBody>
          <a:bodyPr anchorCtr="0" anchor="t" bIns="45700" lIns="91425" rIns="91425" wrap="square" tIns="45700">
            <a:noAutofit/>
          </a:bodyPr>
          <a:lstStyle/>
          <a:p>
            <a:pPr indent="0" lvl="0" marL="0" marR="0" rtl="0" algn="l">
              <a:spcBef>
                <a:spcPts val="480"/>
              </a:spcBef>
              <a:spcAft>
                <a:spcPts val="0"/>
              </a:spcAft>
              <a:buClr>
                <a:srgbClr val="ABC2C8"/>
              </a:buClr>
              <a:buFont typeface="Arial"/>
              <a:buNone/>
            </a:pPr>
            <a:r>
              <a:rPr b="0" i="0" lang="en-US" sz="2400" u="none" cap="none" strike="noStrike">
                <a:solidFill>
                  <a:schemeClr val="lt2"/>
                </a:solidFill>
                <a:latin typeface="Arial"/>
                <a:ea typeface="Arial"/>
                <a:cs typeface="Arial"/>
                <a:sym typeface="Arial"/>
              </a:rPr>
              <a:t>2.  Trade– the Greeks were constantly interacting with lots of other people.  Consider how this diversity could likely impact your individual perspectives of the world.  Imagine how you learn to view the world in a different, more “open” way by spending your days doing business with people from other lands, who may speak, dress, or worship differently than yourself.  When we look at human cultures, the economic system is ALWAYS more than just how groups buy/sell goods.  In this case, a trade-based economy allows many different people to interact, ultimately fostering intellectual curiosity and the willingness to investigate the world in new ways.  </a:t>
            </a:r>
            <a:endParaRPr b="0" i="0" sz="2400" u="none" cap="none" strike="noStrike">
              <a:solidFill>
                <a:schemeClr val="lt2"/>
              </a:solidFill>
              <a:latin typeface="Arial"/>
              <a:ea typeface="Arial"/>
              <a:cs typeface="Arial"/>
              <a:sym typeface="Arial"/>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86" name="Shape 286"/>
        <p:cNvGrpSpPr/>
        <p:nvPr/>
      </p:nvGrpSpPr>
      <p:grpSpPr>
        <a:xfrm>
          <a:off x="0" y="0"/>
          <a:ext cx="0" cy="0"/>
          <a:chOff x="0" y="0"/>
          <a:chExt cx="0" cy="0"/>
        </a:xfrm>
      </p:grpSpPr>
      <p:sp>
        <p:nvSpPr>
          <p:cNvPr id="287" name="Shape 287"/>
          <p:cNvSpPr txBox="1"/>
          <p:nvPr>
            <p:ph type="title"/>
          </p:nvPr>
        </p:nvSpPr>
        <p:spPr>
          <a:xfrm>
            <a:off x="457200" y="274638"/>
            <a:ext cx="8229600" cy="459900"/>
          </a:xfrm>
          <a:prstGeom prst="rect">
            <a:avLst/>
          </a:prstGeom>
          <a:noFill/>
          <a:ln>
            <a:noFill/>
          </a:ln>
        </p:spPr>
        <p:txBody>
          <a:bodyPr anchorCtr="0" anchor="b" bIns="45700" lIns="91425" rIns="91425" wrap="square" tIns="45700">
            <a:noAutofit/>
          </a:bodyPr>
          <a:lstStyle/>
          <a:p>
            <a:pPr indent="0" lvl="0" marL="0">
              <a:spcBef>
                <a:spcPts val="0"/>
              </a:spcBef>
              <a:spcAft>
                <a:spcPts val="0"/>
              </a:spcAft>
              <a:buNone/>
            </a:pPr>
            <a:r>
              <a:t/>
            </a:r>
            <a:endParaRPr/>
          </a:p>
        </p:txBody>
      </p:sp>
      <p:sp>
        <p:nvSpPr>
          <p:cNvPr id="288" name="Shape 288"/>
          <p:cNvSpPr txBox="1"/>
          <p:nvPr>
            <p:ph idx="1" type="body"/>
          </p:nvPr>
        </p:nvSpPr>
        <p:spPr>
          <a:xfrm>
            <a:off x="457200" y="1026435"/>
            <a:ext cx="8229600" cy="5099700"/>
          </a:xfrm>
          <a:prstGeom prst="rect">
            <a:avLst/>
          </a:prstGeom>
          <a:noFill/>
          <a:ln>
            <a:noFill/>
          </a:ln>
        </p:spPr>
        <p:txBody>
          <a:bodyPr anchorCtr="0" anchor="t" bIns="45700" lIns="91425" rIns="91425" wrap="square" tIns="45700">
            <a:noAutofit/>
          </a:bodyPr>
          <a:lstStyle/>
          <a:p>
            <a:pPr indent="-182245" lvl="0" marL="274320">
              <a:spcBef>
                <a:spcPts val="480"/>
              </a:spcBef>
              <a:spcAft>
                <a:spcPts val="0"/>
              </a:spcAft>
              <a:buNone/>
            </a:pPr>
            <a:r>
              <a:rPr lang="en-US"/>
              <a:t>3.  Government-- The period of Greek history in which we see the dissolution of strong central government and the rise of the city-states is a profound era of intellectual development.  One theory has to do with competition-- as the city-states became more autonomous and competitive, regional pride soared, with people always trying to "one up" the other regions.  The Greeks believed they were the center of the civilized world, and that they alone represented the nexus of intellectualism and innovation. </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92" name="Shape 292"/>
        <p:cNvGrpSpPr/>
        <p:nvPr/>
      </p:nvGrpSpPr>
      <p:grpSpPr>
        <a:xfrm>
          <a:off x="0" y="0"/>
          <a:ext cx="0" cy="0"/>
          <a:chOff x="0" y="0"/>
          <a:chExt cx="0" cy="0"/>
        </a:xfrm>
      </p:grpSpPr>
      <p:sp>
        <p:nvSpPr>
          <p:cNvPr id="293" name="Shape 293"/>
          <p:cNvSpPr txBox="1"/>
          <p:nvPr>
            <p:ph type="title"/>
          </p:nvPr>
        </p:nvSpPr>
        <p:spPr>
          <a:xfrm>
            <a:off x="457200" y="274638"/>
            <a:ext cx="8229600" cy="1143000"/>
          </a:xfrm>
          <a:prstGeom prst="rect">
            <a:avLst/>
          </a:prstGeom>
        </p:spPr>
        <p:txBody>
          <a:bodyPr anchorCtr="0" anchor="b" bIns="91425" lIns="91425" rIns="91425" wrap="square" tIns="91425">
            <a:noAutofit/>
          </a:bodyPr>
          <a:lstStyle/>
          <a:p>
            <a:pPr indent="0" lvl="0" marL="0">
              <a:spcBef>
                <a:spcPts val="0"/>
              </a:spcBef>
              <a:spcAft>
                <a:spcPts val="0"/>
              </a:spcAft>
              <a:buNone/>
            </a:pPr>
            <a:r>
              <a:rPr lang="en-US"/>
              <a:t>Key Terms</a:t>
            </a:r>
            <a:endParaRPr/>
          </a:p>
        </p:txBody>
      </p:sp>
      <p:pic>
        <p:nvPicPr>
          <p:cNvPr id="294" name="Shape 294"/>
          <p:cNvPicPr preferRelativeResize="0"/>
          <p:nvPr/>
        </p:nvPicPr>
        <p:blipFill>
          <a:blip r:embed="rId3">
            <a:alphaModFix/>
          </a:blip>
          <a:stretch>
            <a:fillRect/>
          </a:stretch>
        </p:blipFill>
        <p:spPr>
          <a:xfrm>
            <a:off x="3146358" y="2283632"/>
            <a:ext cx="3144641" cy="4109888"/>
          </a:xfrm>
          <a:prstGeom prst="rect">
            <a:avLst/>
          </a:prstGeom>
          <a:noFill/>
          <a:ln>
            <a:noFill/>
          </a:ln>
        </p:spPr>
      </p:pic>
      <p:sp>
        <p:nvSpPr>
          <p:cNvPr id="295" name="Shape 295"/>
          <p:cNvSpPr txBox="1"/>
          <p:nvPr>
            <p:ph idx="1" type="body"/>
          </p:nvPr>
        </p:nvSpPr>
        <p:spPr>
          <a:xfrm>
            <a:off x="662125" y="1559200"/>
            <a:ext cx="8229600" cy="4526100"/>
          </a:xfrm>
          <a:prstGeom prst="rect">
            <a:avLst/>
          </a:prstGeom>
        </p:spPr>
        <p:txBody>
          <a:bodyPr anchorCtr="0" anchor="t" bIns="91425" lIns="91425" rIns="91425" wrap="square" tIns="91425">
            <a:noAutofit/>
          </a:bodyPr>
          <a:lstStyle/>
          <a:p>
            <a:pPr indent="0" lvl="0" marL="0" rtl="0">
              <a:lnSpc>
                <a:spcPct val="115000"/>
              </a:lnSpc>
              <a:spcBef>
                <a:spcPts val="0"/>
              </a:spcBef>
              <a:spcAft>
                <a:spcPts val="0"/>
              </a:spcAft>
              <a:buNone/>
            </a:pPr>
            <a:r>
              <a:rPr b="1" lang="en-US" sz="3000">
                <a:solidFill>
                  <a:srgbClr val="000000"/>
                </a:solidFill>
                <a:latin typeface="Times New Roman"/>
                <a:ea typeface="Times New Roman"/>
                <a:cs typeface="Times New Roman"/>
                <a:sym typeface="Times New Roman"/>
              </a:rPr>
              <a:t>Epistemology:  how the mind acquires knowledge</a:t>
            </a:r>
            <a:endParaRPr b="1" sz="3000">
              <a:solidFill>
                <a:srgbClr val="000000"/>
              </a:solidFill>
              <a:latin typeface="Times New Roman"/>
              <a:ea typeface="Times New Roman"/>
              <a:cs typeface="Times New Roman"/>
              <a:sym typeface="Times New Roman"/>
            </a:endParaRPr>
          </a:p>
          <a:p>
            <a:pPr indent="0" lvl="0" marL="0" rtl="0">
              <a:lnSpc>
                <a:spcPct val="115000"/>
              </a:lnSpc>
              <a:spcBef>
                <a:spcPts val="0"/>
              </a:spcBef>
              <a:spcAft>
                <a:spcPts val="0"/>
              </a:spcAft>
              <a:buNone/>
            </a:pPr>
            <a:r>
              <a:t/>
            </a:r>
            <a:endParaRPr b="1" sz="3000">
              <a:solidFill>
                <a:srgbClr val="000000"/>
              </a:solidFill>
              <a:latin typeface="Times New Roman"/>
              <a:ea typeface="Times New Roman"/>
              <a:cs typeface="Times New Roman"/>
              <a:sym typeface="Times New Roman"/>
            </a:endParaRPr>
          </a:p>
          <a:p>
            <a:pPr indent="0" lvl="0" marL="0" rtl="0">
              <a:lnSpc>
                <a:spcPct val="115000"/>
              </a:lnSpc>
              <a:spcBef>
                <a:spcPts val="0"/>
              </a:spcBef>
              <a:spcAft>
                <a:spcPts val="0"/>
              </a:spcAft>
              <a:buNone/>
            </a:pPr>
            <a:r>
              <a:rPr b="1" lang="en-US" sz="3000">
                <a:solidFill>
                  <a:srgbClr val="000000"/>
                </a:solidFill>
                <a:latin typeface="Times New Roman"/>
                <a:ea typeface="Times New Roman"/>
                <a:cs typeface="Times New Roman"/>
                <a:sym typeface="Times New Roman"/>
              </a:rPr>
              <a:t>Metaphysics:  the study of reality and existence</a:t>
            </a:r>
            <a:endParaRPr b="1" sz="3000">
              <a:solidFill>
                <a:srgbClr val="000000"/>
              </a:solidFill>
              <a:latin typeface="Times New Roman"/>
              <a:ea typeface="Times New Roman"/>
              <a:cs typeface="Times New Roman"/>
              <a:sym typeface="Times New Roman"/>
            </a:endParaRPr>
          </a:p>
          <a:p>
            <a:pPr indent="0" lvl="0" marL="0" rtl="0">
              <a:lnSpc>
                <a:spcPct val="115000"/>
              </a:lnSpc>
              <a:spcBef>
                <a:spcPts val="0"/>
              </a:spcBef>
              <a:spcAft>
                <a:spcPts val="0"/>
              </a:spcAft>
              <a:buNone/>
            </a:pPr>
            <a:r>
              <a:t/>
            </a:r>
            <a:endParaRPr b="1" sz="3000">
              <a:solidFill>
                <a:srgbClr val="000000"/>
              </a:solidFill>
              <a:latin typeface="Times New Roman"/>
              <a:ea typeface="Times New Roman"/>
              <a:cs typeface="Times New Roman"/>
              <a:sym typeface="Times New Roman"/>
            </a:endParaRPr>
          </a:p>
          <a:p>
            <a:pPr indent="-182245" lvl="0" marL="274320">
              <a:spcBef>
                <a:spcPts val="480"/>
              </a:spcBef>
              <a:spcAft>
                <a:spcPts val="0"/>
              </a:spcAft>
              <a:buNone/>
            </a:pPr>
            <a:r>
              <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99" name="Shape 299"/>
        <p:cNvGrpSpPr/>
        <p:nvPr/>
      </p:nvGrpSpPr>
      <p:grpSpPr>
        <a:xfrm>
          <a:off x="0" y="0"/>
          <a:ext cx="0" cy="0"/>
          <a:chOff x="0" y="0"/>
          <a:chExt cx="0" cy="0"/>
        </a:xfrm>
      </p:grpSpPr>
      <p:sp>
        <p:nvSpPr>
          <p:cNvPr id="300" name="Shape 300"/>
          <p:cNvSpPr txBox="1"/>
          <p:nvPr>
            <p:ph type="title"/>
          </p:nvPr>
        </p:nvSpPr>
        <p:spPr>
          <a:xfrm>
            <a:off x="457200" y="274638"/>
            <a:ext cx="8229600" cy="1143000"/>
          </a:xfrm>
          <a:prstGeom prst="rect">
            <a:avLst/>
          </a:prstGeom>
        </p:spPr>
        <p:txBody>
          <a:bodyPr anchorCtr="0" anchor="b" bIns="91425" lIns="91425" rIns="91425" wrap="square" tIns="91425">
            <a:noAutofit/>
          </a:bodyPr>
          <a:lstStyle/>
          <a:p>
            <a:pPr indent="0" lvl="0" marL="0">
              <a:spcBef>
                <a:spcPts val="0"/>
              </a:spcBef>
              <a:spcAft>
                <a:spcPts val="0"/>
              </a:spcAft>
              <a:buNone/>
            </a:pPr>
            <a:r>
              <a:rPr lang="en-US"/>
              <a:t>The "Dudes" of ancient philosophy</a:t>
            </a:r>
            <a:endParaRPr/>
          </a:p>
        </p:txBody>
      </p:sp>
      <p:sp>
        <p:nvSpPr>
          <p:cNvPr id="301" name="Shape 301"/>
          <p:cNvSpPr txBox="1"/>
          <p:nvPr>
            <p:ph idx="1" type="body"/>
          </p:nvPr>
        </p:nvSpPr>
        <p:spPr>
          <a:xfrm>
            <a:off x="457200" y="1600200"/>
            <a:ext cx="8229600" cy="4526100"/>
          </a:xfrm>
          <a:prstGeom prst="rect">
            <a:avLst/>
          </a:prstGeom>
        </p:spPr>
        <p:txBody>
          <a:bodyPr anchorCtr="0" anchor="t" bIns="91425" lIns="91425" rIns="91425" wrap="square" tIns="91425">
            <a:noAutofit/>
          </a:bodyPr>
          <a:lstStyle/>
          <a:p>
            <a:pPr indent="-182245" lvl="0" marL="274320" rtl="0">
              <a:spcBef>
                <a:spcPts val="480"/>
              </a:spcBef>
              <a:spcAft>
                <a:spcPts val="0"/>
              </a:spcAft>
              <a:buNone/>
            </a:pPr>
            <a:r>
              <a:rPr b="1" lang="en-US" sz="1800" u="sng">
                <a:solidFill>
                  <a:srgbClr val="000000"/>
                </a:solidFill>
                <a:latin typeface="Times New Roman"/>
                <a:ea typeface="Times New Roman"/>
                <a:cs typeface="Times New Roman"/>
                <a:sym typeface="Times New Roman"/>
              </a:rPr>
              <a:t>Thales</a:t>
            </a:r>
            <a:endParaRPr sz="1800">
              <a:solidFill>
                <a:srgbClr val="000000"/>
              </a:solidFill>
              <a:latin typeface="Times New Roman"/>
              <a:ea typeface="Times New Roman"/>
              <a:cs typeface="Times New Roman"/>
              <a:sym typeface="Times New Roman"/>
            </a:endParaRPr>
          </a:p>
          <a:p>
            <a:pPr indent="-182245" lvl="0" marL="274320" rtl="0">
              <a:spcBef>
                <a:spcPts val="480"/>
              </a:spcBef>
              <a:spcAft>
                <a:spcPts val="0"/>
              </a:spcAft>
              <a:buNone/>
            </a:pPr>
            <a:r>
              <a:rPr lang="en-US" sz="1800">
                <a:solidFill>
                  <a:srgbClr val="000000"/>
                </a:solidFill>
                <a:latin typeface="Times New Roman"/>
                <a:ea typeface="Times New Roman"/>
                <a:cs typeface="Times New Roman"/>
                <a:sym typeface="Times New Roman"/>
              </a:rPr>
              <a:t>*  father of pre-socratic philosophy; around 600bc.  </a:t>
            </a:r>
            <a:endParaRPr sz="1800">
              <a:solidFill>
                <a:srgbClr val="000000"/>
              </a:solidFill>
              <a:latin typeface="Times New Roman"/>
              <a:ea typeface="Times New Roman"/>
              <a:cs typeface="Times New Roman"/>
              <a:sym typeface="Times New Roman"/>
            </a:endParaRPr>
          </a:p>
          <a:p>
            <a:pPr indent="-182245" lvl="0" marL="274320" rtl="0">
              <a:spcBef>
                <a:spcPts val="480"/>
              </a:spcBef>
              <a:spcAft>
                <a:spcPts val="0"/>
              </a:spcAft>
              <a:buNone/>
            </a:pPr>
            <a:r>
              <a:rPr lang="en-US" sz="1800">
                <a:solidFill>
                  <a:srgbClr val="000000"/>
                </a:solidFill>
                <a:latin typeface="Times New Roman"/>
                <a:ea typeface="Times New Roman"/>
                <a:cs typeface="Times New Roman"/>
                <a:sym typeface="Times New Roman"/>
              </a:rPr>
              <a:t>*  Pre-socratic time lasted around 150 years.  </a:t>
            </a:r>
            <a:endParaRPr sz="1800">
              <a:solidFill>
                <a:srgbClr val="000000"/>
              </a:solidFill>
              <a:latin typeface="Times New Roman"/>
              <a:ea typeface="Times New Roman"/>
              <a:cs typeface="Times New Roman"/>
              <a:sym typeface="Times New Roman"/>
            </a:endParaRPr>
          </a:p>
          <a:p>
            <a:pPr indent="-182245" lvl="0" marL="274320" rtl="0">
              <a:spcBef>
                <a:spcPts val="480"/>
              </a:spcBef>
              <a:spcAft>
                <a:spcPts val="0"/>
              </a:spcAft>
              <a:buNone/>
            </a:pPr>
            <a:r>
              <a:rPr lang="en-US" sz="1800">
                <a:solidFill>
                  <a:srgbClr val="000000"/>
                </a:solidFill>
                <a:latin typeface="Times New Roman"/>
                <a:ea typeface="Times New Roman"/>
                <a:cs typeface="Times New Roman"/>
                <a:sym typeface="Times New Roman"/>
              </a:rPr>
              <a:t>*  The time of Socrates, Plato, and Aristotle lasted another 150 years or so. </a:t>
            </a:r>
            <a:endParaRPr sz="1800">
              <a:solidFill>
                <a:srgbClr val="000000"/>
              </a:solidFill>
              <a:latin typeface="Times New Roman"/>
              <a:ea typeface="Times New Roman"/>
              <a:cs typeface="Times New Roman"/>
              <a:sym typeface="Times New Roman"/>
            </a:endParaRPr>
          </a:p>
          <a:p>
            <a:pPr indent="-182245" lvl="0" marL="274320" rtl="0">
              <a:spcBef>
                <a:spcPts val="480"/>
              </a:spcBef>
              <a:spcAft>
                <a:spcPts val="0"/>
              </a:spcAft>
              <a:buNone/>
            </a:pPr>
            <a:r>
              <a:rPr lang="en-US" sz="1800">
                <a:solidFill>
                  <a:srgbClr val="000000"/>
                </a:solidFill>
                <a:latin typeface="Times New Roman"/>
                <a:ea typeface="Times New Roman"/>
                <a:cs typeface="Times New Roman"/>
                <a:sym typeface="Times New Roman"/>
              </a:rPr>
              <a:t>*  Time of Hellenistic philosophers lasted from around 300bc to about 500 ad or so…  </a:t>
            </a:r>
            <a:endParaRPr sz="1800">
              <a:solidFill>
                <a:srgbClr val="000000"/>
              </a:solidFill>
              <a:latin typeface="Times New Roman"/>
              <a:ea typeface="Times New Roman"/>
              <a:cs typeface="Times New Roman"/>
              <a:sym typeface="Times New Roman"/>
            </a:endParaRPr>
          </a:p>
          <a:p>
            <a:pPr indent="-182245" lvl="0" marL="274320" rtl="0">
              <a:spcBef>
                <a:spcPts val="480"/>
              </a:spcBef>
              <a:spcAft>
                <a:spcPts val="0"/>
              </a:spcAft>
              <a:buNone/>
            </a:pPr>
            <a:r>
              <a:t/>
            </a:r>
            <a:endParaRPr b="1" sz="1800">
              <a:solidFill>
                <a:srgbClr val="000000"/>
              </a:solidFill>
              <a:latin typeface="Times New Roman"/>
              <a:ea typeface="Times New Roman"/>
              <a:cs typeface="Times New Roman"/>
              <a:sym typeface="Times New Roman"/>
            </a:endParaRPr>
          </a:p>
          <a:p>
            <a:pPr indent="-182245" lvl="0" marL="274320" rtl="0">
              <a:spcBef>
                <a:spcPts val="480"/>
              </a:spcBef>
              <a:spcAft>
                <a:spcPts val="0"/>
              </a:spcAft>
              <a:buNone/>
            </a:pPr>
            <a:r>
              <a:rPr b="1" lang="en-US" sz="1800">
                <a:solidFill>
                  <a:srgbClr val="000000"/>
                </a:solidFill>
                <a:latin typeface="Times New Roman"/>
                <a:ea typeface="Times New Roman"/>
                <a:cs typeface="Times New Roman"/>
                <a:sym typeface="Times New Roman"/>
              </a:rPr>
              <a:t>Thales is considered a metaphysical monist—</a:t>
            </a:r>
            <a:r>
              <a:rPr lang="en-US" sz="1800">
                <a:solidFill>
                  <a:srgbClr val="000000"/>
                </a:solidFill>
                <a:latin typeface="Times New Roman"/>
                <a:ea typeface="Times New Roman"/>
                <a:cs typeface="Times New Roman"/>
                <a:sym typeface="Times New Roman"/>
              </a:rPr>
              <a:t>meaning that he believed the nature or essence of all things could be reduced to simply one thing.</a:t>
            </a:r>
            <a:endParaRPr sz="1800">
              <a:solidFill>
                <a:srgbClr val="000000"/>
              </a:solidFill>
              <a:latin typeface="Times New Roman"/>
              <a:ea typeface="Times New Roman"/>
              <a:cs typeface="Times New Roman"/>
              <a:sym typeface="Times New Roman"/>
            </a:endParaRPr>
          </a:p>
          <a:p>
            <a:pPr indent="-182245" lvl="0" marL="274320" rtl="0">
              <a:spcBef>
                <a:spcPts val="480"/>
              </a:spcBef>
              <a:spcAft>
                <a:spcPts val="0"/>
              </a:spcAft>
              <a:buNone/>
            </a:pPr>
            <a:r>
              <a:t/>
            </a:r>
            <a:endParaRPr sz="1800"/>
          </a:p>
          <a:p>
            <a:pPr indent="-182245" lvl="0" marL="274320">
              <a:spcBef>
                <a:spcPts val="480"/>
              </a:spcBef>
              <a:spcAft>
                <a:spcPts val="0"/>
              </a:spcAft>
              <a:buNone/>
            </a:pPr>
            <a:r>
              <a:rPr b="1" lang="en-US" sz="1800">
                <a:solidFill>
                  <a:srgbClr val="000000"/>
                </a:solidFill>
                <a:latin typeface="Times New Roman"/>
                <a:ea typeface="Times New Roman"/>
                <a:cs typeface="Times New Roman"/>
                <a:sym typeface="Times New Roman"/>
              </a:rPr>
              <a:t>Epistemology—</a:t>
            </a:r>
            <a:r>
              <a:rPr lang="en-US" sz="1800">
                <a:solidFill>
                  <a:srgbClr val="000000"/>
                </a:solidFill>
                <a:latin typeface="Times New Roman"/>
                <a:ea typeface="Times New Roman"/>
                <a:cs typeface="Times New Roman"/>
                <a:sym typeface="Times New Roman"/>
              </a:rPr>
              <a:t>we can most likely count Thales as an empiricist, meaning that knowledge and truth come from the senses and through sensory observations.</a:t>
            </a:r>
            <a:endParaRPr sz="1800"/>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05" name="Shape 305"/>
        <p:cNvGrpSpPr/>
        <p:nvPr/>
      </p:nvGrpSpPr>
      <p:grpSpPr>
        <a:xfrm>
          <a:off x="0" y="0"/>
          <a:ext cx="0" cy="0"/>
          <a:chOff x="0" y="0"/>
          <a:chExt cx="0" cy="0"/>
        </a:xfrm>
      </p:grpSpPr>
      <p:sp>
        <p:nvSpPr>
          <p:cNvPr id="306" name="Shape 306"/>
          <p:cNvSpPr txBox="1"/>
          <p:nvPr>
            <p:ph type="title"/>
          </p:nvPr>
        </p:nvSpPr>
        <p:spPr>
          <a:xfrm>
            <a:off x="457200" y="274638"/>
            <a:ext cx="8229600" cy="186600"/>
          </a:xfrm>
          <a:prstGeom prst="rect">
            <a:avLst/>
          </a:prstGeom>
        </p:spPr>
        <p:txBody>
          <a:bodyPr anchorCtr="0" anchor="b" bIns="91425" lIns="91425" rIns="91425" wrap="square" tIns="91425">
            <a:noAutofit/>
          </a:bodyPr>
          <a:lstStyle/>
          <a:p>
            <a:pPr indent="0" lvl="0" marL="0">
              <a:spcBef>
                <a:spcPts val="0"/>
              </a:spcBef>
              <a:spcAft>
                <a:spcPts val="0"/>
              </a:spcAft>
              <a:buNone/>
            </a:pPr>
            <a:r>
              <a:t/>
            </a:r>
            <a:endParaRPr/>
          </a:p>
        </p:txBody>
      </p:sp>
      <p:sp>
        <p:nvSpPr>
          <p:cNvPr id="307" name="Shape 307"/>
          <p:cNvSpPr txBox="1"/>
          <p:nvPr>
            <p:ph idx="1" type="body"/>
          </p:nvPr>
        </p:nvSpPr>
        <p:spPr>
          <a:xfrm>
            <a:off x="457200" y="616572"/>
            <a:ext cx="8229600" cy="5509800"/>
          </a:xfrm>
          <a:prstGeom prst="rect">
            <a:avLst/>
          </a:prstGeom>
        </p:spPr>
        <p:txBody>
          <a:bodyPr anchorCtr="0" anchor="t" bIns="91425" lIns="91425" rIns="91425" wrap="square" tIns="91425">
            <a:noAutofit/>
          </a:bodyPr>
          <a:lstStyle/>
          <a:p>
            <a:pPr indent="-182245" lvl="0" marL="274320">
              <a:spcBef>
                <a:spcPts val="480"/>
              </a:spcBef>
              <a:spcAft>
                <a:spcPts val="0"/>
              </a:spcAft>
              <a:buNone/>
            </a:pPr>
            <a:r>
              <a:rPr b="1" lang="en-US" sz="1800">
                <a:solidFill>
                  <a:srgbClr val="000000"/>
                </a:solidFill>
                <a:latin typeface="Times New Roman"/>
                <a:ea typeface="Times New Roman"/>
                <a:cs typeface="Times New Roman"/>
                <a:sym typeface="Times New Roman"/>
              </a:rPr>
              <a:t>Thales</a:t>
            </a:r>
            <a:r>
              <a:rPr lang="en-US" sz="1800">
                <a:solidFill>
                  <a:srgbClr val="000000"/>
                </a:solidFill>
                <a:latin typeface="Times New Roman"/>
                <a:ea typeface="Times New Roman"/>
                <a:cs typeface="Times New Roman"/>
                <a:sym typeface="Times New Roman"/>
              </a:rPr>
              <a:t> basically began what we know to be “philosophy” by asking a very groundbreaking yet simple question:  basically, what is the one thing to which the great variety of things making up the world may be reduced?  His answer was water, which was obviously wrong.  But his answer was not the important component here—the important component was looking in the world in such a new way, which was boiling down something to its essence in the natural world.  This was a big theme in pre-socratic intellectualism and philosophy; examining the world in terms of the natural elements.  Thales' statement “All is Water” is credited as the first philosophical statement, because it makes an assertion about the nature of being that is not tied to a religious interpretation.  No recorded writings of Thales have survived. </a:t>
            </a:r>
            <a:endParaRPr sz="1800"/>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11" name="Shape 311"/>
        <p:cNvGrpSpPr/>
        <p:nvPr/>
      </p:nvGrpSpPr>
      <p:grpSpPr>
        <a:xfrm>
          <a:off x="0" y="0"/>
          <a:ext cx="0" cy="0"/>
          <a:chOff x="0" y="0"/>
          <a:chExt cx="0" cy="0"/>
        </a:xfrm>
      </p:grpSpPr>
      <p:sp>
        <p:nvSpPr>
          <p:cNvPr id="312" name="Shape 312"/>
          <p:cNvSpPr txBox="1"/>
          <p:nvPr>
            <p:ph type="title"/>
          </p:nvPr>
        </p:nvSpPr>
        <p:spPr>
          <a:xfrm>
            <a:off x="457200" y="-599687"/>
            <a:ext cx="8229600" cy="1143000"/>
          </a:xfrm>
          <a:prstGeom prst="rect">
            <a:avLst/>
          </a:prstGeom>
        </p:spPr>
        <p:txBody>
          <a:bodyPr anchorCtr="0" anchor="b" bIns="91425" lIns="91425" rIns="91425" wrap="square" tIns="91425">
            <a:noAutofit/>
          </a:bodyPr>
          <a:lstStyle/>
          <a:p>
            <a:pPr indent="0" lvl="0" marL="0">
              <a:spcBef>
                <a:spcPts val="0"/>
              </a:spcBef>
              <a:spcAft>
                <a:spcPts val="0"/>
              </a:spcAft>
              <a:buNone/>
            </a:pPr>
            <a:r>
              <a:t/>
            </a:r>
            <a:endParaRPr/>
          </a:p>
        </p:txBody>
      </p:sp>
      <p:sp>
        <p:nvSpPr>
          <p:cNvPr id="313" name="Shape 313"/>
          <p:cNvSpPr txBox="1"/>
          <p:nvPr>
            <p:ph idx="1" type="body"/>
          </p:nvPr>
        </p:nvSpPr>
        <p:spPr>
          <a:xfrm>
            <a:off x="457200" y="725872"/>
            <a:ext cx="8229600" cy="5400300"/>
          </a:xfrm>
          <a:prstGeom prst="rect">
            <a:avLst/>
          </a:prstGeom>
        </p:spPr>
        <p:txBody>
          <a:bodyPr anchorCtr="0" anchor="t" bIns="91425" lIns="91425" rIns="91425" wrap="square" tIns="91425">
            <a:noAutofit/>
          </a:bodyPr>
          <a:lstStyle/>
          <a:p>
            <a:pPr indent="-182245" lvl="0" marL="274320" rtl="0">
              <a:spcBef>
                <a:spcPts val="480"/>
              </a:spcBef>
              <a:spcAft>
                <a:spcPts val="0"/>
              </a:spcAft>
              <a:buNone/>
            </a:pPr>
            <a:r>
              <a:rPr b="1" lang="en-US" sz="1800" u="sng">
                <a:solidFill>
                  <a:srgbClr val="000000"/>
                </a:solidFill>
                <a:latin typeface="Times New Roman"/>
                <a:ea typeface="Times New Roman"/>
                <a:cs typeface="Times New Roman"/>
                <a:sym typeface="Times New Roman"/>
              </a:rPr>
              <a:t>Pythagoras</a:t>
            </a:r>
            <a:r>
              <a:rPr lang="en-US" sz="1800">
                <a:solidFill>
                  <a:srgbClr val="000000"/>
                </a:solidFill>
                <a:latin typeface="Times New Roman"/>
                <a:ea typeface="Times New Roman"/>
                <a:cs typeface="Times New Roman"/>
                <a:sym typeface="Times New Roman"/>
              </a:rPr>
              <a:t>—next in the pipeline after Thales.  Roughly 582-507 bc.  Also can be equated as a </a:t>
            </a:r>
            <a:r>
              <a:rPr b="1" lang="en-US" sz="1800">
                <a:solidFill>
                  <a:srgbClr val="000000"/>
                </a:solidFill>
                <a:latin typeface="Times New Roman"/>
                <a:ea typeface="Times New Roman"/>
                <a:cs typeface="Times New Roman"/>
                <a:sym typeface="Times New Roman"/>
              </a:rPr>
              <a:t>metaphysical monist—</a:t>
            </a:r>
            <a:r>
              <a:rPr lang="en-US" sz="1800">
                <a:solidFill>
                  <a:srgbClr val="000000"/>
                </a:solidFill>
                <a:latin typeface="Times New Roman"/>
                <a:ea typeface="Times New Roman"/>
                <a:cs typeface="Times New Roman"/>
                <a:sym typeface="Times New Roman"/>
              </a:rPr>
              <a:t>believed that “all is numbers”… studied the numerical values and relationships in music and other forms; believed that everything in the world could be reduced to a numerical function or expression.  </a:t>
            </a:r>
            <a:r>
              <a:rPr b="1" lang="en-US" sz="1800">
                <a:solidFill>
                  <a:srgbClr val="000000"/>
                </a:solidFill>
                <a:latin typeface="Times New Roman"/>
                <a:ea typeface="Times New Roman"/>
                <a:cs typeface="Times New Roman"/>
                <a:sym typeface="Times New Roman"/>
              </a:rPr>
              <a:t>Epistemology—</a:t>
            </a:r>
            <a:r>
              <a:rPr lang="en-US" sz="1800">
                <a:solidFill>
                  <a:srgbClr val="000000"/>
                </a:solidFill>
                <a:latin typeface="Times New Roman"/>
                <a:ea typeface="Times New Roman"/>
                <a:cs typeface="Times New Roman"/>
                <a:sym typeface="Times New Roman"/>
              </a:rPr>
              <a:t>most likely rationalist, because he believed that at the core of everything there was a numerical equivalent or value; thus the mind exists in a numerical and ordered form.</a:t>
            </a:r>
            <a:endParaRPr sz="1800">
              <a:solidFill>
                <a:srgbClr val="000000"/>
              </a:solidFill>
              <a:latin typeface="Times New Roman"/>
              <a:ea typeface="Times New Roman"/>
              <a:cs typeface="Times New Roman"/>
              <a:sym typeface="Times New Roman"/>
            </a:endParaRPr>
          </a:p>
          <a:p>
            <a:pPr indent="-182245" lvl="0" marL="274320">
              <a:spcBef>
                <a:spcPts val="480"/>
              </a:spcBef>
              <a:spcAft>
                <a:spcPts val="0"/>
              </a:spcAft>
              <a:buNone/>
            </a:pPr>
            <a:r>
              <a:t/>
            </a:r>
            <a:endParaRPr sz="1800"/>
          </a:p>
        </p:txBody>
      </p:sp>
      <p:pic>
        <p:nvPicPr>
          <p:cNvPr id="314" name="Shape 314"/>
          <p:cNvPicPr preferRelativeResize="0"/>
          <p:nvPr/>
        </p:nvPicPr>
        <p:blipFill>
          <a:blip r:embed="rId3">
            <a:alphaModFix/>
          </a:blip>
          <a:stretch>
            <a:fillRect/>
          </a:stretch>
        </p:blipFill>
        <p:spPr>
          <a:xfrm>
            <a:off x="3539325" y="3202750"/>
            <a:ext cx="2495550" cy="3038475"/>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18" name="Shape 318"/>
        <p:cNvGrpSpPr/>
        <p:nvPr/>
      </p:nvGrpSpPr>
      <p:grpSpPr>
        <a:xfrm>
          <a:off x="0" y="0"/>
          <a:ext cx="0" cy="0"/>
          <a:chOff x="0" y="0"/>
          <a:chExt cx="0" cy="0"/>
        </a:xfrm>
      </p:grpSpPr>
      <p:sp>
        <p:nvSpPr>
          <p:cNvPr id="319" name="Shape 319"/>
          <p:cNvSpPr txBox="1"/>
          <p:nvPr>
            <p:ph type="title"/>
          </p:nvPr>
        </p:nvSpPr>
        <p:spPr>
          <a:xfrm>
            <a:off x="457200" y="274638"/>
            <a:ext cx="8229600" cy="1143000"/>
          </a:xfrm>
          <a:prstGeom prst="rect">
            <a:avLst/>
          </a:prstGeom>
        </p:spPr>
        <p:txBody>
          <a:bodyPr anchorCtr="0" anchor="b" bIns="91425" lIns="91425" rIns="91425" wrap="square" tIns="91425">
            <a:noAutofit/>
          </a:bodyPr>
          <a:lstStyle/>
          <a:p>
            <a:pPr indent="0" lvl="0" marL="0">
              <a:spcBef>
                <a:spcPts val="0"/>
              </a:spcBef>
              <a:spcAft>
                <a:spcPts val="0"/>
              </a:spcAft>
              <a:buNone/>
            </a:pPr>
            <a:r>
              <a:t/>
            </a:r>
            <a:endParaRPr/>
          </a:p>
        </p:txBody>
      </p:sp>
      <p:sp>
        <p:nvSpPr>
          <p:cNvPr id="320" name="Shape 320"/>
          <p:cNvSpPr txBox="1"/>
          <p:nvPr>
            <p:ph idx="1" type="body"/>
          </p:nvPr>
        </p:nvSpPr>
        <p:spPr>
          <a:xfrm>
            <a:off x="457200" y="1600200"/>
            <a:ext cx="8229600" cy="4526100"/>
          </a:xfrm>
          <a:prstGeom prst="rect">
            <a:avLst/>
          </a:prstGeom>
        </p:spPr>
        <p:txBody>
          <a:bodyPr anchorCtr="0" anchor="t" bIns="91425" lIns="91425" rIns="91425" wrap="square" tIns="91425">
            <a:noAutofit/>
          </a:bodyPr>
          <a:lstStyle/>
          <a:p>
            <a:pPr indent="0" lvl="0" marL="0" rtl="0">
              <a:lnSpc>
                <a:spcPct val="115000"/>
              </a:lnSpc>
              <a:spcBef>
                <a:spcPts val="0"/>
              </a:spcBef>
              <a:spcAft>
                <a:spcPts val="0"/>
              </a:spcAft>
              <a:buNone/>
            </a:pPr>
            <a:r>
              <a:rPr b="1" lang="en-US" sz="1800" u="sng">
                <a:solidFill>
                  <a:srgbClr val="000000"/>
                </a:solidFill>
                <a:latin typeface="Times New Roman"/>
                <a:ea typeface="Times New Roman"/>
                <a:cs typeface="Times New Roman"/>
                <a:sym typeface="Times New Roman"/>
              </a:rPr>
              <a:t>Heraclitus</a:t>
            </a:r>
            <a:r>
              <a:rPr lang="en-US" sz="1800">
                <a:solidFill>
                  <a:srgbClr val="000000"/>
                </a:solidFill>
                <a:latin typeface="Times New Roman"/>
                <a:ea typeface="Times New Roman"/>
                <a:cs typeface="Times New Roman"/>
                <a:sym typeface="Times New Roman"/>
              </a:rPr>
              <a:t>—535-475bc.  Like other </a:t>
            </a:r>
            <a:r>
              <a:rPr b="1" lang="en-US" sz="1800">
                <a:solidFill>
                  <a:srgbClr val="000000"/>
                </a:solidFill>
                <a:latin typeface="Times New Roman"/>
                <a:ea typeface="Times New Roman"/>
                <a:cs typeface="Times New Roman"/>
                <a:sym typeface="Times New Roman"/>
              </a:rPr>
              <a:t>metaphysical monists,</a:t>
            </a:r>
            <a:r>
              <a:rPr lang="en-US" sz="1800">
                <a:solidFill>
                  <a:srgbClr val="000000"/>
                </a:solidFill>
                <a:latin typeface="Times New Roman"/>
                <a:ea typeface="Times New Roman"/>
                <a:cs typeface="Times New Roman"/>
                <a:sym typeface="Times New Roman"/>
              </a:rPr>
              <a:t> Heraclitus believed that reality had one single unifying factor.  In his view, everything in life was a river because reality was constantly changing.  That was the unifying factor for him—perpetual change and motion.  </a:t>
            </a:r>
            <a:r>
              <a:rPr b="1" lang="en-US" sz="1800">
                <a:solidFill>
                  <a:srgbClr val="000000"/>
                </a:solidFill>
                <a:latin typeface="Times New Roman"/>
                <a:ea typeface="Times New Roman"/>
                <a:cs typeface="Times New Roman"/>
                <a:sym typeface="Times New Roman"/>
              </a:rPr>
              <a:t>Epistemology—</a:t>
            </a:r>
            <a:r>
              <a:rPr lang="en-US" sz="1800">
                <a:solidFill>
                  <a:srgbClr val="000000"/>
                </a:solidFill>
                <a:latin typeface="Times New Roman"/>
                <a:ea typeface="Times New Roman"/>
                <a:cs typeface="Times New Roman"/>
                <a:sym typeface="Times New Roman"/>
              </a:rPr>
              <a:t>Heraclitus’ writings are a bit vague in terms of nailing down a concrete epistemological interpretation, but I feel that his emphasis on the “nature of change” is a bit of an empiricist view, because he predominantly is relying on sensory observations as the ultimate reasoning to interpret the world around him.</a:t>
            </a:r>
            <a:endParaRPr sz="1800">
              <a:solidFill>
                <a:srgbClr val="000000"/>
              </a:solidFill>
              <a:latin typeface="Times New Roman"/>
              <a:ea typeface="Times New Roman"/>
              <a:cs typeface="Times New Roman"/>
              <a:sym typeface="Times New Roman"/>
            </a:endParaRPr>
          </a:p>
          <a:p>
            <a:pPr indent="-182245" lvl="0" marL="274320">
              <a:spcBef>
                <a:spcPts val="480"/>
              </a:spcBef>
              <a:spcAft>
                <a:spcPts val="0"/>
              </a:spcAft>
              <a:buNone/>
            </a:pPr>
            <a:r>
              <a:t/>
            </a:r>
            <a:endParaRPr/>
          </a:p>
        </p:txBody>
      </p:sp>
    </p:spTree>
  </p:cSld>
  <p:clrMapOvr>
    <a:masterClrMapping/>
  </p:clrMapOvr>
</p:sld>
</file>

<file path=ppt/theme/theme1.xml><?xml version="1.0" encoding="utf-8"?>
<a:theme xmlns:a="http://schemas.openxmlformats.org/drawingml/2006/main" xmlns:r="http://schemas.openxmlformats.org/officeDocument/2006/relationships"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Custom">
  <a:themeElements>
    <a:clrScheme name="Thatch">
      <a:dk1>
        <a:srgbClr val="000000"/>
      </a:dk1>
      <a:lt1>
        <a:srgbClr val="FFFFFF"/>
      </a:lt1>
      <a:dk2>
        <a:srgbClr val="1D3641"/>
      </a:dk2>
      <a:lt2>
        <a:srgbClr val="DFE6D0"/>
      </a:lt2>
      <a:accent1>
        <a:srgbClr val="759AA5"/>
      </a:accent1>
      <a:accent2>
        <a:srgbClr val="CFC60D"/>
      </a:accent2>
      <a:accent3>
        <a:srgbClr val="99987F"/>
      </a:accent3>
      <a:accent4>
        <a:srgbClr val="90AC97"/>
      </a:accent4>
      <a:accent5>
        <a:srgbClr val="FFAD1C"/>
      </a:accent5>
      <a:accent6>
        <a:srgbClr val="B9AB6F"/>
      </a:accent6>
      <a:hlink>
        <a:srgbClr val="66AACD"/>
      </a:hlink>
      <a:folHlink>
        <a:srgbClr val="809DB3"/>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