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44" Type="http://schemas.openxmlformats.org/officeDocument/2006/relationships/slide" Target="slides/slide40.xml"/><Relationship Id="rId21" Type="http://schemas.openxmlformats.org/officeDocument/2006/relationships/slide" Target="slides/slide17.xml"/><Relationship Id="rId43" Type="http://schemas.openxmlformats.org/officeDocument/2006/relationships/slide" Target="slides/slide39.xml"/><Relationship Id="rId24" Type="http://schemas.openxmlformats.org/officeDocument/2006/relationships/slide" Target="slides/slide20.xml"/><Relationship Id="rId46" Type="http://schemas.openxmlformats.org/officeDocument/2006/relationships/slide" Target="slides/slide42.xml"/><Relationship Id="rId23" Type="http://schemas.openxmlformats.org/officeDocument/2006/relationships/slide" Target="slides/slide19.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47" Type="http://schemas.openxmlformats.org/officeDocument/2006/relationships/slide" Target="slides/slide43.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rIns="91425" wrap="square" tIns="91425"/>
          <a:lstStyle>
            <a:lvl1pPr indent="-88900" lvl="0" marL="0" marR="0" rtl="0" algn="l">
              <a:spcBef>
                <a:spcPts val="0"/>
              </a:spcBef>
              <a:spcAft>
                <a:spcPts val="0"/>
              </a:spcAft>
              <a:buSzPts val="1400"/>
              <a:buChar char="●"/>
              <a:defRPr b="0" i="0" sz="1200" u="none" cap="none" strike="noStrike"/>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rIns="91425" wrap="square" tIns="91425"/>
          <a:lstStyle>
            <a:lvl1pPr indent="-88900" lvl="0" marL="0" marR="0" rtl="0" algn="r">
              <a:spcBef>
                <a:spcPts val="0"/>
              </a:spcBef>
              <a:spcAft>
                <a:spcPts val="0"/>
              </a:spcAft>
              <a:buSzPts val="1400"/>
              <a:buChar char="●"/>
              <a:defRPr b="0" i="0" sz="1200" u="none" cap="none" strike="noStrike"/>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400" cy="4114800"/>
          </a:xfrm>
          <a:prstGeom prst="rect">
            <a:avLst/>
          </a:prstGeom>
          <a:noFill/>
          <a:ln>
            <a:noFill/>
          </a:ln>
        </p:spPr>
        <p:txBody>
          <a:bodyPr anchorCtr="0" anchor="ctr" bIns="91425" lIns="91425" rIns="91425" wrap="square" tIns="91425"/>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rIns="91425" wrap="square" tIns="91425"/>
          <a:lstStyle>
            <a:lvl1pPr indent="-88900" lvl="0" marL="0" marR="0" rtl="0" algn="l">
              <a:spcBef>
                <a:spcPts val="0"/>
              </a:spcBef>
              <a:spcAft>
                <a:spcPts val="0"/>
              </a:spcAft>
              <a:buSzPts val="1400"/>
              <a:buChar char="●"/>
              <a:defRPr b="0" i="0" sz="1200" u="none" cap="none" strike="noStrike"/>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p>
          <a:p>
            <a:pPr indent="-88900" lvl="1" marL="0" marR="0" rtl="0" algn="l">
              <a:spcBef>
                <a:spcPts val="0"/>
              </a:spcBef>
              <a:spcAft>
                <a:spcPts val="0"/>
              </a:spcAft>
              <a:buSzPts val="1400"/>
              <a:buChar char="○"/>
            </a:pPr>
            <a:r>
              <a:t/>
            </a:r>
            <a:endParaRPr/>
          </a:p>
          <a:p>
            <a:pPr indent="-88900" lvl="2" marL="0" marR="0" rtl="0" algn="l">
              <a:spcBef>
                <a:spcPts val="0"/>
              </a:spcBef>
              <a:spcAft>
                <a:spcPts val="0"/>
              </a:spcAft>
              <a:buSzPts val="1400"/>
              <a:buChar char="■"/>
            </a:pPr>
            <a:r>
              <a:t/>
            </a:r>
            <a:endParaRPr/>
          </a:p>
          <a:p>
            <a:pPr indent="-88900" lvl="3" marL="0" marR="0" rtl="0" algn="l">
              <a:spcBef>
                <a:spcPts val="0"/>
              </a:spcBef>
              <a:spcAft>
                <a:spcPts val="0"/>
              </a:spcAft>
              <a:buSzPts val="1400"/>
              <a:buChar char="●"/>
            </a:pPr>
            <a:r>
              <a:t/>
            </a:r>
            <a:endParaRPr/>
          </a:p>
          <a:p>
            <a:pPr indent="-88900" lvl="4" marL="0" marR="0" rtl="0" algn="l">
              <a:spcBef>
                <a:spcPts val="0"/>
              </a:spcBef>
              <a:spcAft>
                <a:spcPts val="0"/>
              </a:spcAft>
              <a:buSzPts val="1400"/>
              <a:buChar char="○"/>
            </a:pPr>
            <a:r>
              <a:t/>
            </a:r>
            <a:endParaRPr/>
          </a:p>
          <a:p>
            <a:pPr indent="-88900" lvl="5" marL="0" marR="0" rtl="0" algn="l">
              <a:spcBef>
                <a:spcPts val="0"/>
              </a:spcBef>
              <a:spcAft>
                <a:spcPts val="0"/>
              </a:spcAft>
              <a:buSzPts val="1400"/>
              <a:buChar char="■"/>
            </a:pPr>
            <a:r>
              <a:t/>
            </a:r>
            <a:endParaRPr/>
          </a:p>
          <a:p>
            <a:pPr indent="-88900" lvl="6" marL="0" marR="0" rtl="0" algn="l">
              <a:spcBef>
                <a:spcPts val="0"/>
              </a:spcBef>
              <a:spcAft>
                <a:spcPts val="0"/>
              </a:spcAft>
              <a:buSzPts val="1400"/>
              <a:buChar char="●"/>
            </a:pPr>
            <a:r>
              <a:t/>
            </a:r>
            <a:endParaRPr/>
          </a:p>
          <a:p>
            <a:pPr indent="-88900" lvl="7" marL="0" marR="0" rtl="0" algn="l">
              <a:spcBef>
                <a:spcPts val="0"/>
              </a:spcBef>
              <a:spcAft>
                <a:spcPts val="0"/>
              </a:spcAft>
              <a:buSzPts val="1400"/>
              <a:buChar char="○"/>
            </a:pPr>
            <a:r>
              <a:t/>
            </a:r>
            <a:endParaRPr/>
          </a:p>
          <a:p>
            <a:pPr indent="-88900" lvl="8" marL="0" marR="0" rtl="0" algn="l">
              <a:spcBef>
                <a:spcPts val="0"/>
              </a:spcBef>
              <a:spcAft>
                <a:spcPts val="0"/>
              </a:spcAft>
              <a:buSzPts val="1400"/>
              <a:buChar char="■"/>
            </a:pPr>
            <a:r>
              <a:t/>
            </a:r>
            <a:endParaRPr/>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6" name="Shape 8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87" name="Shape 8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81" name="Shape 18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6" name="Shape 19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97" name="Shape 19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3" name="Shape 21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14" name="Shape 21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8" name="Shape 22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29" name="Shape 22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35" name="Shape 23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1" name="Shape 24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42" name="Shape 24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2" name="Shape 26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63" name="Shape 26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0" name="Shape 27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71" name="Shape 27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Shape 2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6" name="Shape 27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77" name="Shape 27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7" name="Shape 28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88" name="Shape 28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97" name="Shape 9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98" name="Shape 9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Shape 2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5" name="Shape 29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296" name="Shape 29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Shape 3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5" name="Shape 30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06" name="Shape 30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Shape 3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3" name="Shape 31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14" name="Shape 31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0" name="Shape 32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21" name="Shape 32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7" name="Shape 32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28" name="Shape 32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4" name="Shape 33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35" name="Shape 33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Shape 3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0" name="Shape 34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41" name="Shape 34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Shape 3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8" name="Shape 34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49" name="Shape 34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56" name="Shape 35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57" name="Shape 35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63" name="Shape 36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64" name="Shape 36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Shape 1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1" name="Shape 11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12" name="Shape 11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1" name="Shape 37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72" name="Shape 37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Shape 3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9" name="Shape 379"/>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80" name="Shape 380"/>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Shape 3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87" name="Shape 38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88" name="Shape 38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Shape 3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95" name="Shape 39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396" name="Shape 39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Shape 4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03" name="Shape 403"/>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04" name="Shape 404"/>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Shape 4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11" name="Shape 41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12" name="Shape 41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Shape 4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20" name="Shape 42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21" name="Shape 42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Shape 4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30" name="Shape 43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31" name="Shape 43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Shape 4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38" name="Shape 43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39" name="Shape 43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Shape 4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45" name="Shape 44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46" name="Shape 44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7" name="Shape 11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18" name="Shape 11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Shape 4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52" name="Shape 45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53" name="Shape 45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8" name="Shape 458"/>
        <p:cNvGrpSpPr/>
        <p:nvPr/>
      </p:nvGrpSpPr>
      <p:grpSpPr>
        <a:xfrm>
          <a:off x="0" y="0"/>
          <a:ext cx="0" cy="0"/>
          <a:chOff x="0" y="0"/>
          <a:chExt cx="0" cy="0"/>
        </a:xfrm>
      </p:grpSpPr>
      <p:sp>
        <p:nvSpPr>
          <p:cNvPr id="459" name="Shape 4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0" name="Shape 46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61" name="Shape 46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Shape 4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7" name="Shape 46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68" name="Shape 46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 name="Shape 473"/>
        <p:cNvGrpSpPr/>
        <p:nvPr/>
      </p:nvGrpSpPr>
      <p:grpSpPr>
        <a:xfrm>
          <a:off x="0" y="0"/>
          <a:ext cx="0" cy="0"/>
          <a:chOff x="0" y="0"/>
          <a:chExt cx="0" cy="0"/>
        </a:xfrm>
      </p:grpSpPr>
      <p:sp>
        <p:nvSpPr>
          <p:cNvPr id="474" name="Shape 4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75" name="Shape 47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476" name="Shape 47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4" name="Shape 12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25" name="Shape 12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Shape 1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4" name="Shape 134"/>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35" name="Shape 135"/>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2" name="Shape 14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43" name="Shape 14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8" name="Shape 15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59" name="Shape 15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6" name="Shape 16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a:spcBef>
                <a:spcPts val="0"/>
              </a:spcBef>
              <a:spcAft>
                <a:spcPts val="0"/>
              </a:spcAft>
              <a:buNone/>
            </a:pPr>
            <a:r>
              <a:t/>
            </a:r>
            <a:endParaRPr/>
          </a:p>
        </p:txBody>
      </p:sp>
      <p:sp>
        <p:nvSpPr>
          <p:cNvPr id="167" name="Shape 16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r>
              <a:rPr lang="en-US"/>
              <a:t> </a:t>
            </a:r>
            <a:endParaRPr b="0" i="0" sz="1200" u="none" cap="none" strike="noStrik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5" name="Shape 15"/>
        <p:cNvGrpSpPr/>
        <p:nvPr/>
      </p:nvGrpSpPr>
      <p:grpSpPr>
        <a:xfrm>
          <a:off x="0" y="0"/>
          <a:ext cx="0" cy="0"/>
          <a:chOff x="0" y="0"/>
          <a:chExt cx="0" cy="0"/>
        </a:xfrm>
      </p:grpSpPr>
      <p:sp>
        <p:nvSpPr>
          <p:cNvPr id="16" name="Shape 16"/>
          <p:cNvSpPr txBox="1"/>
          <p:nvPr>
            <p:ph type="ctrTitle"/>
          </p:nvPr>
        </p:nvSpPr>
        <p:spPr>
          <a:xfrm>
            <a:off x="685800" y="2130425"/>
            <a:ext cx="7772400" cy="14700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Clr>
                <a:schemeClr val="dk1"/>
              </a:buClr>
              <a:buSzPts val="1400"/>
              <a:buFont typeface="Arial"/>
              <a:buNone/>
              <a:defRPr b="0" i="0" sz="4400" u="none" cap="none" strike="noStrike">
                <a:solidFill>
                  <a:schemeClr val="dk1"/>
                </a:solidFill>
                <a:latin typeface="Arial"/>
                <a:ea typeface="Arial"/>
                <a:cs typeface="Arial"/>
                <a:sym typeface="Arial"/>
              </a:defRPr>
            </a:lvl1pPr>
            <a:lvl2pPr indent="-88900" lvl="1" marL="0" marR="0" rtl="0" algn="l">
              <a:spcBef>
                <a:spcPts val="0"/>
              </a:spcBef>
              <a:spcAft>
                <a:spcPts val="0"/>
              </a:spcAft>
              <a:buSzPts val="1400"/>
              <a:buChar char="○"/>
              <a:defRPr/>
            </a:lvl2pPr>
            <a:lvl3pPr indent="-88900" lvl="2" marL="0" marR="0" rtl="0" algn="l">
              <a:spcBef>
                <a:spcPts val="0"/>
              </a:spcBef>
              <a:spcAft>
                <a:spcPts val="0"/>
              </a:spcAft>
              <a:buSzPts val="1400"/>
              <a:buChar char="■"/>
              <a:defRPr/>
            </a:lvl3pPr>
            <a:lvl4pPr indent="-88900" lvl="3" marL="0" marR="0" rtl="0" algn="l">
              <a:spcBef>
                <a:spcPts val="0"/>
              </a:spcBef>
              <a:spcAft>
                <a:spcPts val="0"/>
              </a:spcAft>
              <a:buSzPts val="1400"/>
              <a:buChar char="●"/>
              <a:defRPr/>
            </a:lvl4pPr>
            <a:lvl5pPr indent="-88900" lvl="4" marL="0" marR="0" rtl="0" algn="l">
              <a:spcBef>
                <a:spcPts val="0"/>
              </a:spcBef>
              <a:spcAft>
                <a:spcPts val="0"/>
              </a:spcAft>
              <a:buSzPts val="1400"/>
              <a:buChar char="○"/>
              <a:defRPr/>
            </a:lvl5pPr>
            <a:lvl6pPr indent="-88900" lvl="5" marL="0" marR="0" rtl="0" algn="l">
              <a:spcBef>
                <a:spcPts val="0"/>
              </a:spcBef>
              <a:spcAft>
                <a:spcPts val="0"/>
              </a:spcAft>
              <a:buSzPts val="1400"/>
              <a:buChar char="■"/>
              <a:defRPr/>
            </a:lvl6pPr>
            <a:lvl7pPr indent="-88900" lvl="6" marL="0" marR="0" rtl="0" algn="l">
              <a:spcBef>
                <a:spcPts val="0"/>
              </a:spcBef>
              <a:spcAft>
                <a:spcPts val="0"/>
              </a:spcAft>
              <a:buSzPts val="1400"/>
              <a:buChar char="●"/>
              <a:defRPr/>
            </a:lvl7pPr>
            <a:lvl8pPr indent="-88900" lvl="7" marL="0" marR="0" rtl="0" algn="l">
              <a:spcBef>
                <a:spcPts val="0"/>
              </a:spcBef>
              <a:spcAft>
                <a:spcPts val="0"/>
              </a:spcAft>
              <a:buSzPts val="1400"/>
              <a:buChar char="○"/>
              <a:defRPr/>
            </a:lvl8pPr>
            <a:lvl9pPr indent="-88900" lvl="8" marL="0" marR="0" rtl="0" algn="l">
              <a:spcBef>
                <a:spcPts val="0"/>
              </a:spcBef>
              <a:spcAft>
                <a:spcPts val="0"/>
              </a:spcAft>
              <a:buSzPts val="1400"/>
              <a:buChar char="■"/>
              <a:defRPr/>
            </a:lvl9pPr>
          </a:lstStyle>
          <a:p/>
        </p:txBody>
      </p:sp>
      <p:sp>
        <p:nvSpPr>
          <p:cNvPr id="17" name="Shape 17"/>
          <p:cNvSpPr txBox="1"/>
          <p:nvPr>
            <p:ph idx="1" type="subTitle"/>
          </p:nvPr>
        </p:nvSpPr>
        <p:spPr>
          <a:xfrm>
            <a:off x="1371600" y="3886200"/>
            <a:ext cx="6400800" cy="1752600"/>
          </a:xfrm>
          <a:prstGeom prst="rect">
            <a:avLst/>
          </a:prstGeom>
          <a:noFill/>
          <a:ln>
            <a:noFill/>
          </a:ln>
        </p:spPr>
        <p:txBody>
          <a:bodyPr anchorCtr="0" anchor="t" bIns="91425" lIns="91425" rIns="91425" wrap="square" tIns="91425"/>
          <a:lstStyle>
            <a:lvl1pPr indent="0" lvl="0" marL="0" marR="0" rtl="0" algn="ctr">
              <a:spcBef>
                <a:spcPts val="640"/>
              </a:spcBef>
              <a:spcAft>
                <a:spcPts val="0"/>
              </a:spcAft>
              <a:buClr>
                <a:srgbClr val="888888"/>
              </a:buClr>
              <a:buSzPts val="1400"/>
              <a:buFont typeface="Arial"/>
              <a:buNone/>
              <a:defRPr b="0" i="0" sz="3200" u="none" cap="none" strike="noStrike">
                <a:solidFill>
                  <a:srgbClr val="888888"/>
                </a:solidFill>
                <a:latin typeface="Arial"/>
                <a:ea typeface="Arial"/>
                <a:cs typeface="Arial"/>
                <a:sym typeface="Arial"/>
              </a:defRPr>
            </a:lvl1pPr>
            <a:lvl2pPr indent="0" lvl="1" marL="457200" marR="0" rtl="0" algn="ctr">
              <a:spcBef>
                <a:spcPts val="0"/>
              </a:spcBef>
              <a:spcAft>
                <a:spcPts val="0"/>
              </a:spcAft>
              <a:buClr>
                <a:srgbClr val="888888"/>
              </a:buClr>
              <a:buSzPts val="14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0"/>
              </a:spcBef>
              <a:spcAft>
                <a:spcPts val="0"/>
              </a:spcAft>
              <a:buClr>
                <a:srgbClr val="888888"/>
              </a:buClr>
              <a:buSzPts val="1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0"/>
              </a:spcBef>
              <a:spcAft>
                <a:spcPts val="0"/>
              </a:spcAft>
              <a:buClr>
                <a:srgbClr val="888888"/>
              </a:buClr>
              <a:buSzPts val="1400"/>
              <a:buFont typeface="Arial"/>
              <a:buNone/>
              <a:defRPr b="0" i="0" sz="2000" u="none" cap="none" strike="noStrike">
                <a:solidFill>
                  <a:srgbClr val="888888"/>
                </a:solidFill>
                <a:latin typeface="Arial"/>
                <a:ea typeface="Arial"/>
                <a:cs typeface="Arial"/>
                <a:sym typeface="Arial"/>
              </a:defRPr>
            </a:lvl9pPr>
          </a:lstStyle>
          <a:p/>
        </p:txBody>
      </p:sp>
      <p:sp>
        <p:nvSpPr>
          <p:cNvPr id="18" name="Shape 18"/>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9" name="Shape 19"/>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20" name="Shape 20"/>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VERTICAL_TEXT">
    <p:spTree>
      <p:nvGrpSpPr>
        <p:cNvPr id="72" name="Shape 72"/>
        <p:cNvGrpSpPr/>
        <p:nvPr/>
      </p:nvGrpSpPr>
      <p:grpSpPr>
        <a:xfrm>
          <a:off x="0" y="0"/>
          <a:ext cx="0" cy="0"/>
          <a:chOff x="0" y="0"/>
          <a:chExt cx="0" cy="0"/>
        </a:xfrm>
      </p:grpSpPr>
      <p:sp>
        <p:nvSpPr>
          <p:cNvPr id="73" name="Shape 73"/>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74" name="Shape 74"/>
          <p:cNvSpPr txBox="1"/>
          <p:nvPr>
            <p:ph idx="1" type="body"/>
          </p:nvPr>
        </p:nvSpPr>
        <p:spPr>
          <a:xfrm rot="5400000">
            <a:off x="2309018" y="-251619"/>
            <a:ext cx="4525963" cy="8229600"/>
          </a:xfrm>
          <a:prstGeom prst="rect">
            <a:avLst/>
          </a:prstGeom>
          <a:noFill/>
          <a:ln>
            <a:noFill/>
          </a:ln>
        </p:spPr>
        <p:txBody>
          <a:bodyPr anchorCtr="0" anchor="t" bIns="91425" lIns="91425" rIns="91425" wrap="square" tIns="91425"/>
          <a:lstStyle>
            <a:lvl1pPr indent="-317500" lvl="0" marL="457200" rtl="0" algn="l">
              <a:spcBef>
                <a:spcPts val="640"/>
              </a:spcBef>
              <a:spcAft>
                <a:spcPts val="0"/>
              </a:spcAft>
              <a:buClr>
                <a:schemeClr val="dk1"/>
              </a:buClr>
              <a:buSzPts val="1400"/>
              <a:buChar char="●"/>
              <a:defRPr sz="3200">
                <a:solidFill>
                  <a:schemeClr val="dk1"/>
                </a:solidFill>
              </a:defRPr>
            </a:lvl1pPr>
            <a:lvl2pPr indent="-317500" lvl="1" marL="914400" rtl="0" algn="l">
              <a:spcBef>
                <a:spcPts val="0"/>
              </a:spcBef>
              <a:spcAft>
                <a:spcPts val="0"/>
              </a:spcAft>
              <a:buClr>
                <a:schemeClr val="dk1"/>
              </a:buClr>
              <a:buSzPts val="1400"/>
              <a:buChar char="●"/>
              <a:defRPr sz="2800">
                <a:solidFill>
                  <a:schemeClr val="dk1"/>
                </a:solidFill>
              </a:defRPr>
            </a:lvl2pPr>
            <a:lvl3pPr indent="-317500" lvl="2" marL="1371600" rtl="0" algn="l">
              <a:spcBef>
                <a:spcPts val="0"/>
              </a:spcBef>
              <a:spcAft>
                <a:spcPts val="0"/>
              </a:spcAft>
              <a:buClr>
                <a:schemeClr val="dk1"/>
              </a:buClr>
              <a:buSzPts val="1400"/>
              <a:buChar char="●"/>
              <a:defRPr sz="2400">
                <a:solidFill>
                  <a:schemeClr val="dk1"/>
                </a:solidFill>
              </a:defRPr>
            </a:lvl3pPr>
            <a:lvl4pPr indent="-317500" lvl="3" marL="1828800" rtl="0" algn="l">
              <a:spcBef>
                <a:spcPts val="0"/>
              </a:spcBef>
              <a:spcAft>
                <a:spcPts val="0"/>
              </a:spcAft>
              <a:buClr>
                <a:schemeClr val="dk1"/>
              </a:buClr>
              <a:buSzPts val="1400"/>
              <a:buChar char="●"/>
              <a:defRPr sz="2000">
                <a:solidFill>
                  <a:schemeClr val="dk1"/>
                </a:solidFill>
              </a:defRPr>
            </a:lvl4pPr>
            <a:lvl5pPr indent="-317500" lvl="4" marL="2286000" rtl="0" algn="l">
              <a:spcBef>
                <a:spcPts val="0"/>
              </a:spcBef>
              <a:spcAft>
                <a:spcPts val="0"/>
              </a:spcAft>
              <a:buClr>
                <a:schemeClr val="dk1"/>
              </a:buClr>
              <a:buSzPts val="1400"/>
              <a:buChar char="●"/>
              <a:defRPr sz="2000">
                <a:solidFill>
                  <a:schemeClr val="dk1"/>
                </a:solidFill>
              </a:defRPr>
            </a:lvl5pPr>
            <a:lvl6pPr indent="-317500" lvl="5" marL="2743200" rtl="0" algn="l">
              <a:spcBef>
                <a:spcPts val="0"/>
              </a:spcBef>
              <a:spcAft>
                <a:spcPts val="0"/>
              </a:spcAft>
              <a:buClr>
                <a:schemeClr val="dk1"/>
              </a:buClr>
              <a:buSzPts val="1400"/>
              <a:buChar char="●"/>
              <a:defRPr sz="2000">
                <a:solidFill>
                  <a:schemeClr val="dk1"/>
                </a:solidFill>
              </a:defRPr>
            </a:lvl6pPr>
            <a:lvl7pPr indent="-317500" lvl="6" marL="3200400" rtl="0" algn="l">
              <a:spcBef>
                <a:spcPts val="0"/>
              </a:spcBef>
              <a:spcAft>
                <a:spcPts val="0"/>
              </a:spcAft>
              <a:buClr>
                <a:schemeClr val="dk1"/>
              </a:buClr>
              <a:buSzPts val="1400"/>
              <a:buChar char="●"/>
              <a:defRPr sz="2000">
                <a:solidFill>
                  <a:schemeClr val="dk1"/>
                </a:solidFill>
              </a:defRPr>
            </a:lvl7pPr>
            <a:lvl8pPr indent="-317500" lvl="7" marL="3657600" rtl="0" algn="l">
              <a:spcBef>
                <a:spcPts val="0"/>
              </a:spcBef>
              <a:spcAft>
                <a:spcPts val="0"/>
              </a:spcAft>
              <a:buClr>
                <a:schemeClr val="dk1"/>
              </a:buClr>
              <a:buSzPts val="1400"/>
              <a:buChar char="●"/>
              <a:defRPr sz="2000">
                <a:solidFill>
                  <a:schemeClr val="dk1"/>
                </a:solidFill>
              </a:defRPr>
            </a:lvl8pPr>
            <a:lvl9pPr indent="-317500" lvl="8" marL="4114800" rtl="0" algn="l">
              <a:spcBef>
                <a:spcPts val="0"/>
              </a:spcBef>
              <a:spcAft>
                <a:spcPts val="0"/>
              </a:spcAft>
              <a:buClr>
                <a:schemeClr val="dk1"/>
              </a:buClr>
              <a:buSzPts val="1400"/>
              <a:buChar char="●"/>
              <a:defRPr sz="2000">
                <a:solidFill>
                  <a:schemeClr val="dk1"/>
                </a:solidFill>
              </a:defRPr>
            </a:lvl9pPr>
          </a:lstStyle>
          <a:p/>
        </p:txBody>
      </p:sp>
      <p:sp>
        <p:nvSpPr>
          <p:cNvPr id="75" name="Shape 75"/>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_TITLE_AND_VERTICAL_TEXT">
    <p:spTree>
      <p:nvGrpSpPr>
        <p:cNvPr id="78" name="Shape 78"/>
        <p:cNvGrpSpPr/>
        <p:nvPr/>
      </p:nvGrpSpPr>
      <p:grpSpPr>
        <a:xfrm>
          <a:off x="0" y="0"/>
          <a:ext cx="0" cy="0"/>
          <a:chOff x="0" y="0"/>
          <a:chExt cx="0" cy="0"/>
        </a:xfrm>
      </p:grpSpPr>
      <p:sp>
        <p:nvSpPr>
          <p:cNvPr id="79" name="Shape 79"/>
          <p:cNvSpPr txBox="1"/>
          <p:nvPr>
            <p:ph type="title"/>
          </p:nvPr>
        </p:nvSpPr>
        <p:spPr>
          <a:xfrm rot="5400000">
            <a:off x="4732337" y="2171700"/>
            <a:ext cx="5851525" cy="20574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80" name="Shape 80"/>
          <p:cNvSpPr txBox="1"/>
          <p:nvPr>
            <p:ph idx="1" type="body"/>
          </p:nvPr>
        </p:nvSpPr>
        <p:spPr>
          <a:xfrm rot="5400000">
            <a:off x="541338" y="190501"/>
            <a:ext cx="5851525" cy="6019800"/>
          </a:xfrm>
          <a:prstGeom prst="rect">
            <a:avLst/>
          </a:prstGeom>
          <a:noFill/>
          <a:ln>
            <a:noFill/>
          </a:ln>
        </p:spPr>
        <p:txBody>
          <a:bodyPr anchorCtr="0" anchor="t" bIns="91425" lIns="91425" rIns="91425" wrap="square" tIns="91425"/>
          <a:lstStyle>
            <a:lvl1pPr indent="-317500" lvl="0" marL="457200" rtl="0" algn="l">
              <a:spcBef>
                <a:spcPts val="640"/>
              </a:spcBef>
              <a:spcAft>
                <a:spcPts val="0"/>
              </a:spcAft>
              <a:buClr>
                <a:schemeClr val="dk1"/>
              </a:buClr>
              <a:buSzPts val="1400"/>
              <a:buChar char="●"/>
              <a:defRPr sz="3200">
                <a:solidFill>
                  <a:schemeClr val="dk1"/>
                </a:solidFill>
              </a:defRPr>
            </a:lvl1pPr>
            <a:lvl2pPr indent="-317500" lvl="1" marL="914400" rtl="0" algn="l">
              <a:spcBef>
                <a:spcPts val="0"/>
              </a:spcBef>
              <a:spcAft>
                <a:spcPts val="0"/>
              </a:spcAft>
              <a:buClr>
                <a:schemeClr val="dk1"/>
              </a:buClr>
              <a:buSzPts val="1400"/>
              <a:buChar char="●"/>
              <a:defRPr sz="2800">
                <a:solidFill>
                  <a:schemeClr val="dk1"/>
                </a:solidFill>
              </a:defRPr>
            </a:lvl2pPr>
            <a:lvl3pPr indent="-317500" lvl="2" marL="1371600" rtl="0" algn="l">
              <a:spcBef>
                <a:spcPts val="0"/>
              </a:spcBef>
              <a:spcAft>
                <a:spcPts val="0"/>
              </a:spcAft>
              <a:buClr>
                <a:schemeClr val="dk1"/>
              </a:buClr>
              <a:buSzPts val="1400"/>
              <a:buChar char="●"/>
              <a:defRPr sz="2400">
                <a:solidFill>
                  <a:schemeClr val="dk1"/>
                </a:solidFill>
              </a:defRPr>
            </a:lvl3pPr>
            <a:lvl4pPr indent="-317500" lvl="3" marL="1828800" rtl="0" algn="l">
              <a:spcBef>
                <a:spcPts val="0"/>
              </a:spcBef>
              <a:spcAft>
                <a:spcPts val="0"/>
              </a:spcAft>
              <a:buClr>
                <a:schemeClr val="dk1"/>
              </a:buClr>
              <a:buSzPts val="1400"/>
              <a:buChar char="●"/>
              <a:defRPr sz="2000">
                <a:solidFill>
                  <a:schemeClr val="dk1"/>
                </a:solidFill>
              </a:defRPr>
            </a:lvl4pPr>
            <a:lvl5pPr indent="-317500" lvl="4" marL="2286000" rtl="0" algn="l">
              <a:spcBef>
                <a:spcPts val="0"/>
              </a:spcBef>
              <a:spcAft>
                <a:spcPts val="0"/>
              </a:spcAft>
              <a:buClr>
                <a:schemeClr val="dk1"/>
              </a:buClr>
              <a:buSzPts val="1400"/>
              <a:buChar char="●"/>
              <a:defRPr sz="2000">
                <a:solidFill>
                  <a:schemeClr val="dk1"/>
                </a:solidFill>
              </a:defRPr>
            </a:lvl5pPr>
            <a:lvl6pPr indent="-317500" lvl="5" marL="2743200" rtl="0" algn="l">
              <a:spcBef>
                <a:spcPts val="0"/>
              </a:spcBef>
              <a:spcAft>
                <a:spcPts val="0"/>
              </a:spcAft>
              <a:buClr>
                <a:schemeClr val="dk1"/>
              </a:buClr>
              <a:buSzPts val="1400"/>
              <a:buChar char="●"/>
              <a:defRPr sz="2000">
                <a:solidFill>
                  <a:schemeClr val="dk1"/>
                </a:solidFill>
              </a:defRPr>
            </a:lvl6pPr>
            <a:lvl7pPr indent="-317500" lvl="6" marL="3200400" rtl="0" algn="l">
              <a:spcBef>
                <a:spcPts val="0"/>
              </a:spcBef>
              <a:spcAft>
                <a:spcPts val="0"/>
              </a:spcAft>
              <a:buClr>
                <a:schemeClr val="dk1"/>
              </a:buClr>
              <a:buSzPts val="1400"/>
              <a:buChar char="●"/>
              <a:defRPr sz="2000">
                <a:solidFill>
                  <a:schemeClr val="dk1"/>
                </a:solidFill>
              </a:defRPr>
            </a:lvl7pPr>
            <a:lvl8pPr indent="-317500" lvl="7" marL="3657600" rtl="0" algn="l">
              <a:spcBef>
                <a:spcPts val="0"/>
              </a:spcBef>
              <a:spcAft>
                <a:spcPts val="0"/>
              </a:spcAft>
              <a:buClr>
                <a:schemeClr val="dk1"/>
              </a:buClr>
              <a:buSzPts val="1400"/>
              <a:buChar char="●"/>
              <a:defRPr sz="2000">
                <a:solidFill>
                  <a:schemeClr val="dk1"/>
                </a:solidFill>
              </a:defRPr>
            </a:lvl8pPr>
            <a:lvl9pPr indent="-317500" lvl="8" marL="4114800" rtl="0" algn="l">
              <a:spcBef>
                <a:spcPts val="0"/>
              </a:spcBef>
              <a:spcAft>
                <a:spcPts val="0"/>
              </a:spcAft>
              <a:buClr>
                <a:schemeClr val="dk1"/>
              </a:buClr>
              <a:buSzPts val="1400"/>
              <a:buChar char="●"/>
              <a:defRPr sz="2000">
                <a:solidFill>
                  <a:schemeClr val="dk1"/>
                </a:solidFill>
              </a:defRPr>
            </a:lvl9pPr>
          </a:lstStyle>
          <a:p/>
        </p:txBody>
      </p:sp>
      <p:sp>
        <p:nvSpPr>
          <p:cNvPr id="81" name="Shape 81"/>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OBJECT">
    <p:spTree>
      <p:nvGrpSpPr>
        <p:cNvPr id="21" name="Shape 21"/>
        <p:cNvGrpSpPr/>
        <p:nvPr/>
      </p:nvGrpSpPr>
      <p:grpSpPr>
        <a:xfrm>
          <a:off x="0" y="0"/>
          <a:ext cx="0" cy="0"/>
          <a:chOff x="0" y="0"/>
          <a:chExt cx="0" cy="0"/>
        </a:xfrm>
      </p:grpSpPr>
      <p:sp>
        <p:nvSpPr>
          <p:cNvPr id="22" name="Shape 22"/>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23" name="Shape 23"/>
          <p:cNvSpPr txBox="1"/>
          <p:nvPr>
            <p:ph idx="1" type="body"/>
          </p:nvPr>
        </p:nvSpPr>
        <p:spPr>
          <a:xfrm>
            <a:off x="457200" y="1600200"/>
            <a:ext cx="8229600" cy="4525963"/>
          </a:xfrm>
          <a:prstGeom prst="rect">
            <a:avLst/>
          </a:prstGeom>
          <a:noFill/>
          <a:ln>
            <a:noFill/>
          </a:ln>
        </p:spPr>
        <p:txBody>
          <a:bodyPr anchorCtr="0" anchor="t" bIns="91425" lIns="91425" rIns="91425" wrap="square" tIns="91425"/>
          <a:lstStyle>
            <a:lvl1pPr indent="-317500" lvl="0" marL="457200" rtl="0" algn="l">
              <a:spcBef>
                <a:spcPts val="640"/>
              </a:spcBef>
              <a:spcAft>
                <a:spcPts val="0"/>
              </a:spcAft>
              <a:buClr>
                <a:schemeClr val="dk1"/>
              </a:buClr>
              <a:buSzPts val="1400"/>
              <a:buChar char="●"/>
              <a:defRPr sz="3200">
                <a:solidFill>
                  <a:schemeClr val="dk1"/>
                </a:solidFill>
              </a:defRPr>
            </a:lvl1pPr>
            <a:lvl2pPr indent="-317500" lvl="1" marL="914400" rtl="0" algn="l">
              <a:spcBef>
                <a:spcPts val="0"/>
              </a:spcBef>
              <a:spcAft>
                <a:spcPts val="0"/>
              </a:spcAft>
              <a:buClr>
                <a:schemeClr val="dk1"/>
              </a:buClr>
              <a:buSzPts val="1400"/>
              <a:buChar char="●"/>
              <a:defRPr sz="2800">
                <a:solidFill>
                  <a:schemeClr val="dk1"/>
                </a:solidFill>
              </a:defRPr>
            </a:lvl2pPr>
            <a:lvl3pPr indent="-317500" lvl="2" marL="1371600" rtl="0" algn="l">
              <a:spcBef>
                <a:spcPts val="0"/>
              </a:spcBef>
              <a:spcAft>
                <a:spcPts val="0"/>
              </a:spcAft>
              <a:buClr>
                <a:schemeClr val="dk1"/>
              </a:buClr>
              <a:buSzPts val="1400"/>
              <a:buChar char="●"/>
              <a:defRPr sz="2400">
                <a:solidFill>
                  <a:schemeClr val="dk1"/>
                </a:solidFill>
              </a:defRPr>
            </a:lvl3pPr>
            <a:lvl4pPr indent="-317500" lvl="3" marL="1828800" rtl="0" algn="l">
              <a:spcBef>
                <a:spcPts val="0"/>
              </a:spcBef>
              <a:spcAft>
                <a:spcPts val="0"/>
              </a:spcAft>
              <a:buClr>
                <a:schemeClr val="dk1"/>
              </a:buClr>
              <a:buSzPts val="1400"/>
              <a:buChar char="●"/>
              <a:defRPr sz="2000">
                <a:solidFill>
                  <a:schemeClr val="dk1"/>
                </a:solidFill>
              </a:defRPr>
            </a:lvl4pPr>
            <a:lvl5pPr indent="-317500" lvl="4" marL="2286000" rtl="0" algn="l">
              <a:spcBef>
                <a:spcPts val="0"/>
              </a:spcBef>
              <a:spcAft>
                <a:spcPts val="0"/>
              </a:spcAft>
              <a:buClr>
                <a:schemeClr val="dk1"/>
              </a:buClr>
              <a:buSzPts val="1400"/>
              <a:buChar char="●"/>
              <a:defRPr sz="2000">
                <a:solidFill>
                  <a:schemeClr val="dk1"/>
                </a:solidFill>
              </a:defRPr>
            </a:lvl5pPr>
            <a:lvl6pPr indent="-317500" lvl="5" marL="2743200" rtl="0" algn="l">
              <a:spcBef>
                <a:spcPts val="0"/>
              </a:spcBef>
              <a:spcAft>
                <a:spcPts val="0"/>
              </a:spcAft>
              <a:buClr>
                <a:schemeClr val="dk1"/>
              </a:buClr>
              <a:buSzPts val="1400"/>
              <a:buChar char="●"/>
              <a:defRPr sz="2000">
                <a:solidFill>
                  <a:schemeClr val="dk1"/>
                </a:solidFill>
              </a:defRPr>
            </a:lvl6pPr>
            <a:lvl7pPr indent="-317500" lvl="6" marL="3200400" rtl="0" algn="l">
              <a:spcBef>
                <a:spcPts val="0"/>
              </a:spcBef>
              <a:spcAft>
                <a:spcPts val="0"/>
              </a:spcAft>
              <a:buClr>
                <a:schemeClr val="dk1"/>
              </a:buClr>
              <a:buSzPts val="1400"/>
              <a:buChar char="●"/>
              <a:defRPr sz="2000">
                <a:solidFill>
                  <a:schemeClr val="dk1"/>
                </a:solidFill>
              </a:defRPr>
            </a:lvl7pPr>
            <a:lvl8pPr indent="-317500" lvl="7" marL="3657600" rtl="0" algn="l">
              <a:spcBef>
                <a:spcPts val="0"/>
              </a:spcBef>
              <a:spcAft>
                <a:spcPts val="0"/>
              </a:spcAft>
              <a:buClr>
                <a:schemeClr val="dk1"/>
              </a:buClr>
              <a:buSzPts val="1400"/>
              <a:buChar char="●"/>
              <a:defRPr sz="2000">
                <a:solidFill>
                  <a:schemeClr val="dk1"/>
                </a:solidFill>
              </a:defRPr>
            </a:lvl8pPr>
            <a:lvl9pPr indent="-317500" lvl="8" marL="4114800" rtl="0" algn="l">
              <a:spcBef>
                <a:spcPts val="0"/>
              </a:spcBef>
              <a:spcAft>
                <a:spcPts val="0"/>
              </a:spcAft>
              <a:buClr>
                <a:schemeClr val="dk1"/>
              </a:buClr>
              <a:buSzPts val="1400"/>
              <a:buChar char="●"/>
              <a:defRPr sz="2000">
                <a:solidFill>
                  <a:schemeClr val="dk1"/>
                </a:solidFill>
              </a:defRPr>
            </a:lvl9pPr>
          </a:lstStyle>
          <a:p/>
        </p:txBody>
      </p:sp>
      <p:sp>
        <p:nvSpPr>
          <p:cNvPr id="24" name="Shape 24"/>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25" name="Shape 25"/>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26" name="Shape 26"/>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27" name="Shape 27"/>
        <p:cNvGrpSpPr/>
        <p:nvPr/>
      </p:nvGrpSpPr>
      <p:grpSpPr>
        <a:xfrm>
          <a:off x="0" y="0"/>
          <a:ext cx="0" cy="0"/>
          <a:chOff x="0" y="0"/>
          <a:chExt cx="0" cy="0"/>
        </a:xfrm>
      </p:grpSpPr>
      <p:sp>
        <p:nvSpPr>
          <p:cNvPr id="28" name="Shape 28"/>
          <p:cNvSpPr txBox="1"/>
          <p:nvPr>
            <p:ph type="title"/>
          </p:nvPr>
        </p:nvSpPr>
        <p:spPr>
          <a:xfrm>
            <a:off x="722313" y="4406900"/>
            <a:ext cx="7772400" cy="1362075"/>
          </a:xfrm>
          <a:prstGeom prst="rect">
            <a:avLst/>
          </a:prstGeom>
          <a:noFill/>
          <a:ln>
            <a:noFill/>
          </a:ln>
        </p:spPr>
        <p:txBody>
          <a:bodyPr anchorCtr="0" anchor="t" bIns="91425" lIns="91425" rIns="91425" wrap="square" tIns="91425"/>
          <a:lstStyle>
            <a:lvl1pPr lvl="0" rtl="0" algn="l">
              <a:spcBef>
                <a:spcPts val="0"/>
              </a:spcBef>
              <a:spcAft>
                <a:spcPts val="0"/>
              </a:spcAft>
              <a:buSzPts val="1400"/>
              <a:buNone/>
              <a:defRPr b="1" sz="4000" cap="small"/>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29" name="Shape 29"/>
          <p:cNvSpPr txBox="1"/>
          <p:nvPr>
            <p:ph idx="1" type="body"/>
          </p:nvPr>
        </p:nvSpPr>
        <p:spPr>
          <a:xfrm>
            <a:off x="722313" y="2906713"/>
            <a:ext cx="7772400" cy="1500187"/>
          </a:xfrm>
          <a:prstGeom prst="rect">
            <a:avLst/>
          </a:prstGeom>
          <a:noFill/>
          <a:ln>
            <a:noFill/>
          </a:ln>
        </p:spPr>
        <p:txBody>
          <a:bodyPr anchorCtr="0" anchor="b" bIns="91425" lIns="91425" rIns="91425" wrap="square" tIns="91425"/>
          <a:lstStyle>
            <a:lvl1pPr indent="-228600" lvl="0" marL="457200" rtl="0">
              <a:spcBef>
                <a:spcPts val="640"/>
              </a:spcBef>
              <a:spcAft>
                <a:spcPts val="0"/>
              </a:spcAft>
              <a:buClr>
                <a:srgbClr val="888888"/>
              </a:buClr>
              <a:buSzPts val="1400"/>
              <a:buNone/>
              <a:defRPr sz="2000">
                <a:solidFill>
                  <a:srgbClr val="888888"/>
                </a:solidFill>
              </a:defRPr>
            </a:lvl1pPr>
            <a:lvl2pPr indent="-228600" lvl="1" marL="914400" rtl="0">
              <a:spcBef>
                <a:spcPts val="0"/>
              </a:spcBef>
              <a:spcAft>
                <a:spcPts val="0"/>
              </a:spcAft>
              <a:buClr>
                <a:srgbClr val="888888"/>
              </a:buClr>
              <a:buSzPts val="1400"/>
              <a:buNone/>
              <a:defRPr sz="1800">
                <a:solidFill>
                  <a:srgbClr val="888888"/>
                </a:solidFill>
              </a:defRPr>
            </a:lvl2pPr>
            <a:lvl3pPr indent="-228600" lvl="2" marL="1371600" rtl="0">
              <a:spcBef>
                <a:spcPts val="0"/>
              </a:spcBef>
              <a:spcAft>
                <a:spcPts val="0"/>
              </a:spcAft>
              <a:buClr>
                <a:srgbClr val="888888"/>
              </a:buClr>
              <a:buSzPts val="1400"/>
              <a:buNone/>
              <a:defRPr sz="1600">
                <a:solidFill>
                  <a:srgbClr val="888888"/>
                </a:solidFill>
              </a:defRPr>
            </a:lvl3pPr>
            <a:lvl4pPr indent="-228600" lvl="3" marL="1828800" rtl="0">
              <a:spcBef>
                <a:spcPts val="0"/>
              </a:spcBef>
              <a:spcAft>
                <a:spcPts val="0"/>
              </a:spcAft>
              <a:buClr>
                <a:srgbClr val="888888"/>
              </a:buClr>
              <a:buSzPts val="1400"/>
              <a:buNone/>
              <a:defRPr sz="1400">
                <a:solidFill>
                  <a:srgbClr val="888888"/>
                </a:solidFill>
              </a:defRPr>
            </a:lvl4pPr>
            <a:lvl5pPr indent="-228600" lvl="4" marL="2286000" rtl="0">
              <a:spcBef>
                <a:spcPts val="0"/>
              </a:spcBef>
              <a:spcAft>
                <a:spcPts val="0"/>
              </a:spcAft>
              <a:buClr>
                <a:srgbClr val="888888"/>
              </a:buClr>
              <a:buSzPts val="1400"/>
              <a:buNone/>
              <a:defRPr sz="1400">
                <a:solidFill>
                  <a:srgbClr val="888888"/>
                </a:solidFill>
              </a:defRPr>
            </a:lvl5pPr>
            <a:lvl6pPr indent="-228600" lvl="5" marL="2743200" rtl="0">
              <a:spcBef>
                <a:spcPts val="0"/>
              </a:spcBef>
              <a:spcAft>
                <a:spcPts val="0"/>
              </a:spcAft>
              <a:buClr>
                <a:srgbClr val="888888"/>
              </a:buClr>
              <a:buSzPts val="1400"/>
              <a:buNone/>
              <a:defRPr sz="1400">
                <a:solidFill>
                  <a:srgbClr val="888888"/>
                </a:solidFill>
              </a:defRPr>
            </a:lvl6pPr>
            <a:lvl7pPr indent="-228600" lvl="6" marL="3200400" rtl="0">
              <a:spcBef>
                <a:spcPts val="0"/>
              </a:spcBef>
              <a:spcAft>
                <a:spcPts val="0"/>
              </a:spcAft>
              <a:buClr>
                <a:srgbClr val="888888"/>
              </a:buClr>
              <a:buSzPts val="1400"/>
              <a:buNone/>
              <a:defRPr sz="1400">
                <a:solidFill>
                  <a:srgbClr val="888888"/>
                </a:solidFill>
              </a:defRPr>
            </a:lvl7pPr>
            <a:lvl8pPr indent="-228600" lvl="7" marL="3657600" rtl="0">
              <a:spcBef>
                <a:spcPts val="0"/>
              </a:spcBef>
              <a:spcAft>
                <a:spcPts val="0"/>
              </a:spcAft>
              <a:buClr>
                <a:srgbClr val="888888"/>
              </a:buClr>
              <a:buSzPts val="1400"/>
              <a:buNone/>
              <a:defRPr sz="1400">
                <a:solidFill>
                  <a:srgbClr val="888888"/>
                </a:solidFill>
              </a:defRPr>
            </a:lvl8pPr>
            <a:lvl9pPr indent="-228600" lvl="8" marL="4114800" rtl="0">
              <a:spcBef>
                <a:spcPts val="0"/>
              </a:spcBef>
              <a:spcAft>
                <a:spcPts val="0"/>
              </a:spcAft>
              <a:buClr>
                <a:srgbClr val="888888"/>
              </a:buClr>
              <a:buSzPts val="1400"/>
              <a:buNone/>
              <a:defRPr sz="1400">
                <a:solidFill>
                  <a:srgbClr val="888888"/>
                </a:solidFill>
              </a:defRPr>
            </a:lvl9pPr>
          </a:lstStyle>
          <a:p/>
        </p:txBody>
      </p:sp>
      <p:sp>
        <p:nvSpPr>
          <p:cNvPr id="30" name="Shape 30"/>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1" name="Shape 31"/>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2" name="Shape 32"/>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_OBJECTS">
    <p:spTree>
      <p:nvGrpSpPr>
        <p:cNvPr id="33" name="Shape 33"/>
        <p:cNvGrpSpPr/>
        <p:nvPr/>
      </p:nvGrpSpPr>
      <p:grpSpPr>
        <a:xfrm>
          <a:off x="0" y="0"/>
          <a:ext cx="0" cy="0"/>
          <a:chOff x="0" y="0"/>
          <a:chExt cx="0" cy="0"/>
        </a:xfrm>
      </p:grpSpPr>
      <p:sp>
        <p:nvSpPr>
          <p:cNvPr id="34" name="Shape 34"/>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35" name="Shape 35"/>
          <p:cNvSpPr txBox="1"/>
          <p:nvPr>
            <p:ph idx="1" type="body"/>
          </p:nvPr>
        </p:nvSpPr>
        <p:spPr>
          <a:xfrm>
            <a:off x="457200" y="1600200"/>
            <a:ext cx="4038600" cy="4525963"/>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800"/>
            </a:lvl1pPr>
            <a:lvl2pPr indent="-317500" lvl="1" marL="914400" rtl="0">
              <a:spcBef>
                <a:spcPts val="0"/>
              </a:spcBef>
              <a:spcAft>
                <a:spcPts val="0"/>
              </a:spcAft>
              <a:buSzPts val="1400"/>
              <a:buChar char="●"/>
              <a:defRPr sz="2400"/>
            </a:lvl2pPr>
            <a:lvl3pPr indent="-317500" lvl="2" marL="1371600" rtl="0">
              <a:spcBef>
                <a:spcPts val="0"/>
              </a:spcBef>
              <a:spcAft>
                <a:spcPts val="0"/>
              </a:spcAft>
              <a:buSzPts val="1400"/>
              <a:buChar char="●"/>
              <a:defRPr sz="20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800"/>
            </a:lvl6pPr>
            <a:lvl7pPr indent="-317500" lvl="6" marL="3200400" rtl="0">
              <a:spcBef>
                <a:spcPts val="0"/>
              </a:spcBef>
              <a:spcAft>
                <a:spcPts val="0"/>
              </a:spcAft>
              <a:buSzPts val="1400"/>
              <a:buChar char="●"/>
              <a:defRPr sz="1800"/>
            </a:lvl7pPr>
            <a:lvl8pPr indent="-317500" lvl="7" marL="3657600" rtl="0">
              <a:spcBef>
                <a:spcPts val="0"/>
              </a:spcBef>
              <a:spcAft>
                <a:spcPts val="0"/>
              </a:spcAft>
              <a:buSzPts val="1400"/>
              <a:buChar char="●"/>
              <a:defRPr sz="1800"/>
            </a:lvl8pPr>
            <a:lvl9pPr indent="-317500" lvl="8" marL="4114800" rtl="0">
              <a:spcBef>
                <a:spcPts val="0"/>
              </a:spcBef>
              <a:spcAft>
                <a:spcPts val="0"/>
              </a:spcAft>
              <a:buSzPts val="1400"/>
              <a:buChar char="●"/>
              <a:defRPr sz="1800"/>
            </a:lvl9pPr>
          </a:lstStyle>
          <a:p/>
        </p:txBody>
      </p:sp>
      <p:sp>
        <p:nvSpPr>
          <p:cNvPr id="36" name="Shape 36"/>
          <p:cNvSpPr txBox="1"/>
          <p:nvPr>
            <p:ph idx="2" type="body"/>
          </p:nvPr>
        </p:nvSpPr>
        <p:spPr>
          <a:xfrm>
            <a:off x="4648200" y="1600200"/>
            <a:ext cx="4038600" cy="4525963"/>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800"/>
            </a:lvl1pPr>
            <a:lvl2pPr indent="-317500" lvl="1" marL="914400" rtl="0">
              <a:spcBef>
                <a:spcPts val="0"/>
              </a:spcBef>
              <a:spcAft>
                <a:spcPts val="0"/>
              </a:spcAft>
              <a:buSzPts val="1400"/>
              <a:buChar char="●"/>
              <a:defRPr sz="2400"/>
            </a:lvl2pPr>
            <a:lvl3pPr indent="-317500" lvl="2" marL="1371600" rtl="0">
              <a:spcBef>
                <a:spcPts val="0"/>
              </a:spcBef>
              <a:spcAft>
                <a:spcPts val="0"/>
              </a:spcAft>
              <a:buSzPts val="1400"/>
              <a:buChar char="●"/>
              <a:defRPr sz="2000"/>
            </a:lvl3pPr>
            <a:lvl4pPr indent="-317500" lvl="3" marL="1828800" rtl="0">
              <a:spcBef>
                <a:spcPts val="0"/>
              </a:spcBef>
              <a:spcAft>
                <a:spcPts val="0"/>
              </a:spcAft>
              <a:buSzPts val="1400"/>
              <a:buChar char="●"/>
              <a:defRPr sz="1800"/>
            </a:lvl4pPr>
            <a:lvl5pPr indent="-317500" lvl="4" marL="2286000" rtl="0">
              <a:spcBef>
                <a:spcPts val="0"/>
              </a:spcBef>
              <a:spcAft>
                <a:spcPts val="0"/>
              </a:spcAft>
              <a:buSzPts val="1400"/>
              <a:buChar char="●"/>
              <a:defRPr sz="1800"/>
            </a:lvl5pPr>
            <a:lvl6pPr indent="-317500" lvl="5" marL="2743200" rtl="0">
              <a:spcBef>
                <a:spcPts val="0"/>
              </a:spcBef>
              <a:spcAft>
                <a:spcPts val="0"/>
              </a:spcAft>
              <a:buSzPts val="1400"/>
              <a:buChar char="●"/>
              <a:defRPr sz="1800"/>
            </a:lvl6pPr>
            <a:lvl7pPr indent="-317500" lvl="6" marL="3200400" rtl="0">
              <a:spcBef>
                <a:spcPts val="0"/>
              </a:spcBef>
              <a:spcAft>
                <a:spcPts val="0"/>
              </a:spcAft>
              <a:buSzPts val="1400"/>
              <a:buChar char="●"/>
              <a:defRPr sz="1800"/>
            </a:lvl7pPr>
            <a:lvl8pPr indent="-317500" lvl="7" marL="3657600" rtl="0">
              <a:spcBef>
                <a:spcPts val="0"/>
              </a:spcBef>
              <a:spcAft>
                <a:spcPts val="0"/>
              </a:spcAft>
              <a:buSzPts val="1400"/>
              <a:buChar char="●"/>
              <a:defRPr sz="1800"/>
            </a:lvl8pPr>
            <a:lvl9pPr indent="-317500" lvl="8" marL="4114800" rtl="0">
              <a:spcBef>
                <a:spcPts val="0"/>
              </a:spcBef>
              <a:spcAft>
                <a:spcPts val="0"/>
              </a:spcAft>
              <a:buSzPts val="1400"/>
              <a:buChar char="●"/>
              <a:defRPr sz="1800"/>
            </a:lvl9pPr>
          </a:lstStyle>
          <a:p/>
        </p:txBody>
      </p:sp>
      <p:sp>
        <p:nvSpPr>
          <p:cNvPr id="37" name="Shape 37"/>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8" name="Shape 38"/>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39" name="Shape 39"/>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TWO_OBJECTS_WITH_TEXT">
    <p:spTree>
      <p:nvGrpSpPr>
        <p:cNvPr id="40" name="Shape 40"/>
        <p:cNvGrpSpPr/>
        <p:nvPr/>
      </p:nvGrpSpPr>
      <p:grpSpPr>
        <a:xfrm>
          <a:off x="0" y="0"/>
          <a:ext cx="0" cy="0"/>
          <a:chOff x="0" y="0"/>
          <a:chExt cx="0" cy="0"/>
        </a:xfrm>
      </p:grpSpPr>
      <p:sp>
        <p:nvSpPr>
          <p:cNvPr id="41" name="Shape 41"/>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42" name="Shape 42"/>
          <p:cNvSpPr txBox="1"/>
          <p:nvPr>
            <p:ph idx="1" type="body"/>
          </p:nvPr>
        </p:nvSpPr>
        <p:spPr>
          <a:xfrm>
            <a:off x="457200" y="1535113"/>
            <a:ext cx="4040188" cy="639762"/>
          </a:xfrm>
          <a:prstGeom prst="rect">
            <a:avLst/>
          </a:prstGeom>
          <a:noFill/>
          <a:ln>
            <a:noFill/>
          </a:ln>
        </p:spPr>
        <p:txBody>
          <a:bodyPr anchorCtr="0" anchor="b" bIns="91425" lIns="91425" rIns="91425" wrap="square" tIns="91425"/>
          <a:lstStyle>
            <a:lvl1pPr indent="-228600" lvl="0" marL="457200" rtl="0">
              <a:spcBef>
                <a:spcPts val="640"/>
              </a:spcBef>
              <a:spcAft>
                <a:spcPts val="0"/>
              </a:spcAft>
              <a:buSzPts val="1400"/>
              <a:buNone/>
              <a:defRPr b="1" sz="2400"/>
            </a:lvl1pPr>
            <a:lvl2pPr indent="-228600" lvl="1" marL="914400" rtl="0">
              <a:spcBef>
                <a:spcPts val="0"/>
              </a:spcBef>
              <a:spcAft>
                <a:spcPts val="0"/>
              </a:spcAft>
              <a:buSzPts val="1400"/>
              <a:buNone/>
              <a:defRPr b="1" sz="2000"/>
            </a:lvl2pPr>
            <a:lvl3pPr indent="-228600" lvl="2" marL="1371600" rtl="0">
              <a:spcBef>
                <a:spcPts val="0"/>
              </a:spcBef>
              <a:spcAft>
                <a:spcPts val="0"/>
              </a:spcAft>
              <a:buSzPts val="1400"/>
              <a:buNone/>
              <a:defRPr b="1" sz="1800"/>
            </a:lvl3pPr>
            <a:lvl4pPr indent="-228600" lvl="3" marL="1828800" rtl="0">
              <a:spcBef>
                <a:spcPts val="0"/>
              </a:spcBef>
              <a:spcAft>
                <a:spcPts val="0"/>
              </a:spcAft>
              <a:buSzPts val="1400"/>
              <a:buNone/>
              <a:defRPr b="1" sz="1600"/>
            </a:lvl4pPr>
            <a:lvl5pPr indent="-228600" lvl="4" marL="2286000" rtl="0">
              <a:spcBef>
                <a:spcPts val="0"/>
              </a:spcBef>
              <a:spcAft>
                <a:spcPts val="0"/>
              </a:spcAft>
              <a:buSzPts val="1400"/>
              <a:buNone/>
              <a:defRPr b="1" sz="1600"/>
            </a:lvl5pPr>
            <a:lvl6pPr indent="-228600" lvl="5" marL="2743200" rtl="0">
              <a:spcBef>
                <a:spcPts val="0"/>
              </a:spcBef>
              <a:spcAft>
                <a:spcPts val="0"/>
              </a:spcAft>
              <a:buSzPts val="1400"/>
              <a:buNone/>
              <a:defRPr b="1" sz="1600"/>
            </a:lvl6pPr>
            <a:lvl7pPr indent="-228600" lvl="6" marL="3200400" rtl="0">
              <a:spcBef>
                <a:spcPts val="0"/>
              </a:spcBef>
              <a:spcAft>
                <a:spcPts val="0"/>
              </a:spcAft>
              <a:buSzPts val="1400"/>
              <a:buNone/>
              <a:defRPr b="1" sz="1600"/>
            </a:lvl7pPr>
            <a:lvl8pPr indent="-228600" lvl="7" marL="3657600" rtl="0">
              <a:spcBef>
                <a:spcPts val="0"/>
              </a:spcBef>
              <a:spcAft>
                <a:spcPts val="0"/>
              </a:spcAft>
              <a:buSzPts val="1400"/>
              <a:buNone/>
              <a:defRPr b="1" sz="1600"/>
            </a:lvl8pPr>
            <a:lvl9pPr indent="-228600" lvl="8" marL="4114800" rtl="0">
              <a:spcBef>
                <a:spcPts val="0"/>
              </a:spcBef>
              <a:spcAft>
                <a:spcPts val="0"/>
              </a:spcAft>
              <a:buSzPts val="1400"/>
              <a:buNone/>
              <a:defRPr b="1" sz="1600"/>
            </a:lvl9pPr>
          </a:lstStyle>
          <a:p/>
        </p:txBody>
      </p:sp>
      <p:sp>
        <p:nvSpPr>
          <p:cNvPr id="43" name="Shape 43"/>
          <p:cNvSpPr txBox="1"/>
          <p:nvPr>
            <p:ph idx="2" type="body"/>
          </p:nvPr>
        </p:nvSpPr>
        <p:spPr>
          <a:xfrm>
            <a:off x="457200" y="2174875"/>
            <a:ext cx="4040188" cy="3951288"/>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400"/>
            </a:lvl1pPr>
            <a:lvl2pPr indent="-317500" lvl="1" marL="914400" rtl="0">
              <a:spcBef>
                <a:spcPts val="0"/>
              </a:spcBef>
              <a:spcAft>
                <a:spcPts val="0"/>
              </a:spcAft>
              <a:buSzPts val="1400"/>
              <a:buChar char="●"/>
              <a:defRPr sz="20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600"/>
            </a:lvl4pPr>
            <a:lvl5pPr indent="-317500" lvl="4" marL="2286000" rtl="0">
              <a:spcBef>
                <a:spcPts val="0"/>
              </a:spcBef>
              <a:spcAft>
                <a:spcPts val="0"/>
              </a:spcAft>
              <a:buSzPts val="1400"/>
              <a:buChar char="●"/>
              <a:defRPr sz="16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
        <p:nvSpPr>
          <p:cNvPr id="44" name="Shape 44"/>
          <p:cNvSpPr txBox="1"/>
          <p:nvPr>
            <p:ph idx="3" type="body"/>
          </p:nvPr>
        </p:nvSpPr>
        <p:spPr>
          <a:xfrm>
            <a:off x="4645025" y="1535113"/>
            <a:ext cx="4041775" cy="639762"/>
          </a:xfrm>
          <a:prstGeom prst="rect">
            <a:avLst/>
          </a:prstGeom>
          <a:noFill/>
          <a:ln>
            <a:noFill/>
          </a:ln>
        </p:spPr>
        <p:txBody>
          <a:bodyPr anchorCtr="0" anchor="b" bIns="91425" lIns="91425" rIns="91425" wrap="square" tIns="91425"/>
          <a:lstStyle>
            <a:lvl1pPr indent="-228600" lvl="0" marL="457200" rtl="0">
              <a:spcBef>
                <a:spcPts val="640"/>
              </a:spcBef>
              <a:spcAft>
                <a:spcPts val="0"/>
              </a:spcAft>
              <a:buSzPts val="1400"/>
              <a:buNone/>
              <a:defRPr b="1" sz="2400"/>
            </a:lvl1pPr>
            <a:lvl2pPr indent="-228600" lvl="1" marL="914400" rtl="0">
              <a:spcBef>
                <a:spcPts val="0"/>
              </a:spcBef>
              <a:spcAft>
                <a:spcPts val="0"/>
              </a:spcAft>
              <a:buSzPts val="1400"/>
              <a:buNone/>
              <a:defRPr b="1" sz="2000"/>
            </a:lvl2pPr>
            <a:lvl3pPr indent="-228600" lvl="2" marL="1371600" rtl="0">
              <a:spcBef>
                <a:spcPts val="0"/>
              </a:spcBef>
              <a:spcAft>
                <a:spcPts val="0"/>
              </a:spcAft>
              <a:buSzPts val="1400"/>
              <a:buNone/>
              <a:defRPr b="1" sz="1800"/>
            </a:lvl3pPr>
            <a:lvl4pPr indent="-228600" lvl="3" marL="1828800" rtl="0">
              <a:spcBef>
                <a:spcPts val="0"/>
              </a:spcBef>
              <a:spcAft>
                <a:spcPts val="0"/>
              </a:spcAft>
              <a:buSzPts val="1400"/>
              <a:buNone/>
              <a:defRPr b="1" sz="1600"/>
            </a:lvl4pPr>
            <a:lvl5pPr indent="-228600" lvl="4" marL="2286000" rtl="0">
              <a:spcBef>
                <a:spcPts val="0"/>
              </a:spcBef>
              <a:spcAft>
                <a:spcPts val="0"/>
              </a:spcAft>
              <a:buSzPts val="1400"/>
              <a:buNone/>
              <a:defRPr b="1" sz="1600"/>
            </a:lvl5pPr>
            <a:lvl6pPr indent="-228600" lvl="5" marL="2743200" rtl="0">
              <a:spcBef>
                <a:spcPts val="0"/>
              </a:spcBef>
              <a:spcAft>
                <a:spcPts val="0"/>
              </a:spcAft>
              <a:buSzPts val="1400"/>
              <a:buNone/>
              <a:defRPr b="1" sz="1600"/>
            </a:lvl6pPr>
            <a:lvl7pPr indent="-228600" lvl="6" marL="3200400" rtl="0">
              <a:spcBef>
                <a:spcPts val="0"/>
              </a:spcBef>
              <a:spcAft>
                <a:spcPts val="0"/>
              </a:spcAft>
              <a:buSzPts val="1400"/>
              <a:buNone/>
              <a:defRPr b="1" sz="1600"/>
            </a:lvl7pPr>
            <a:lvl8pPr indent="-228600" lvl="7" marL="3657600" rtl="0">
              <a:spcBef>
                <a:spcPts val="0"/>
              </a:spcBef>
              <a:spcAft>
                <a:spcPts val="0"/>
              </a:spcAft>
              <a:buSzPts val="1400"/>
              <a:buNone/>
              <a:defRPr b="1" sz="1600"/>
            </a:lvl8pPr>
            <a:lvl9pPr indent="-228600" lvl="8" marL="4114800" rtl="0">
              <a:spcBef>
                <a:spcPts val="0"/>
              </a:spcBef>
              <a:spcAft>
                <a:spcPts val="0"/>
              </a:spcAft>
              <a:buSzPts val="1400"/>
              <a:buNone/>
              <a:defRPr b="1" sz="1600"/>
            </a:lvl9pPr>
          </a:lstStyle>
          <a:p/>
        </p:txBody>
      </p:sp>
      <p:sp>
        <p:nvSpPr>
          <p:cNvPr id="45" name="Shape 45"/>
          <p:cNvSpPr txBox="1"/>
          <p:nvPr>
            <p:ph idx="4" type="body"/>
          </p:nvPr>
        </p:nvSpPr>
        <p:spPr>
          <a:xfrm>
            <a:off x="4645025" y="2174875"/>
            <a:ext cx="4041775" cy="3951288"/>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2400"/>
            </a:lvl1pPr>
            <a:lvl2pPr indent="-317500" lvl="1" marL="914400" rtl="0">
              <a:spcBef>
                <a:spcPts val="0"/>
              </a:spcBef>
              <a:spcAft>
                <a:spcPts val="0"/>
              </a:spcAft>
              <a:buSzPts val="1400"/>
              <a:buChar char="●"/>
              <a:defRPr sz="2000"/>
            </a:lvl2pPr>
            <a:lvl3pPr indent="-317500" lvl="2" marL="1371600" rtl="0">
              <a:spcBef>
                <a:spcPts val="0"/>
              </a:spcBef>
              <a:spcAft>
                <a:spcPts val="0"/>
              </a:spcAft>
              <a:buSzPts val="1400"/>
              <a:buChar char="●"/>
              <a:defRPr sz="1800"/>
            </a:lvl3pPr>
            <a:lvl4pPr indent="-317500" lvl="3" marL="1828800" rtl="0">
              <a:spcBef>
                <a:spcPts val="0"/>
              </a:spcBef>
              <a:spcAft>
                <a:spcPts val="0"/>
              </a:spcAft>
              <a:buSzPts val="1400"/>
              <a:buChar char="●"/>
              <a:defRPr sz="1600"/>
            </a:lvl4pPr>
            <a:lvl5pPr indent="-317500" lvl="4" marL="2286000" rtl="0">
              <a:spcBef>
                <a:spcPts val="0"/>
              </a:spcBef>
              <a:spcAft>
                <a:spcPts val="0"/>
              </a:spcAft>
              <a:buSzPts val="1400"/>
              <a:buChar char="●"/>
              <a:defRPr sz="1600"/>
            </a:lvl5pPr>
            <a:lvl6pPr indent="-317500" lvl="5" marL="2743200" rtl="0">
              <a:spcBef>
                <a:spcPts val="0"/>
              </a:spcBef>
              <a:spcAft>
                <a:spcPts val="0"/>
              </a:spcAft>
              <a:buSzPts val="1400"/>
              <a:buChar char="●"/>
              <a:defRPr sz="1600"/>
            </a:lvl6pPr>
            <a:lvl7pPr indent="-317500" lvl="6" marL="3200400" rtl="0">
              <a:spcBef>
                <a:spcPts val="0"/>
              </a:spcBef>
              <a:spcAft>
                <a:spcPts val="0"/>
              </a:spcAft>
              <a:buSzPts val="1400"/>
              <a:buChar char="●"/>
              <a:defRPr sz="1600"/>
            </a:lvl7pPr>
            <a:lvl8pPr indent="-317500" lvl="7" marL="3657600" rtl="0">
              <a:spcBef>
                <a:spcPts val="0"/>
              </a:spcBef>
              <a:spcAft>
                <a:spcPts val="0"/>
              </a:spcAft>
              <a:buSzPts val="1400"/>
              <a:buChar char="●"/>
              <a:defRPr sz="1600"/>
            </a:lvl8pPr>
            <a:lvl9pPr indent="-317500" lvl="8" marL="4114800" rtl="0">
              <a:spcBef>
                <a:spcPts val="0"/>
              </a:spcBef>
              <a:spcAft>
                <a:spcPts val="0"/>
              </a:spcAft>
              <a:buSzPts val="1400"/>
              <a:buChar char="●"/>
              <a:defRPr sz="1600"/>
            </a:lvl9pPr>
          </a:lstStyle>
          <a:p/>
        </p:txBody>
      </p:sp>
      <p:sp>
        <p:nvSpPr>
          <p:cNvPr id="46" name="Shape 46"/>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47" name="Shape 47"/>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48" name="Shape 48"/>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49" name="Shape 49"/>
        <p:cNvGrpSpPr/>
        <p:nvPr/>
      </p:nvGrpSpPr>
      <p:grpSpPr>
        <a:xfrm>
          <a:off x="0" y="0"/>
          <a:ext cx="0" cy="0"/>
          <a:chOff x="0" y="0"/>
          <a:chExt cx="0" cy="0"/>
        </a:xfrm>
      </p:grpSpPr>
      <p:sp>
        <p:nvSpPr>
          <p:cNvPr id="50" name="Shape 50"/>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lvl="0" rtl="0" algn="ctr">
              <a:spcBef>
                <a:spcPts val="0"/>
              </a:spcBef>
              <a:spcAft>
                <a:spcPts val="0"/>
              </a:spcAft>
              <a:buClr>
                <a:schemeClr val="dk1"/>
              </a:buClr>
              <a:buSzPts val="1400"/>
              <a:buNone/>
              <a:defRPr sz="4400">
                <a:solidFill>
                  <a:schemeClr val="dk1"/>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51" name="Shape 51"/>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2" name="Shape 52"/>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3" name="Shape 53"/>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4" name="Shape 54"/>
        <p:cNvGrpSpPr/>
        <p:nvPr/>
      </p:nvGrpSpPr>
      <p:grpSpPr>
        <a:xfrm>
          <a:off x="0" y="0"/>
          <a:ext cx="0" cy="0"/>
          <a:chOff x="0" y="0"/>
          <a:chExt cx="0" cy="0"/>
        </a:xfrm>
      </p:grpSpPr>
      <p:sp>
        <p:nvSpPr>
          <p:cNvPr id="55" name="Shape 55"/>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6" name="Shape 56"/>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57" name="Shape 57"/>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OBJECT_WITH_CAPTION_TEXT">
    <p:spTree>
      <p:nvGrpSpPr>
        <p:cNvPr id="58" name="Shape 58"/>
        <p:cNvGrpSpPr/>
        <p:nvPr/>
      </p:nvGrpSpPr>
      <p:grpSpPr>
        <a:xfrm>
          <a:off x="0" y="0"/>
          <a:ext cx="0" cy="0"/>
          <a:chOff x="0" y="0"/>
          <a:chExt cx="0" cy="0"/>
        </a:xfrm>
      </p:grpSpPr>
      <p:sp>
        <p:nvSpPr>
          <p:cNvPr id="59" name="Shape 59"/>
          <p:cNvSpPr txBox="1"/>
          <p:nvPr>
            <p:ph type="title"/>
          </p:nvPr>
        </p:nvSpPr>
        <p:spPr>
          <a:xfrm>
            <a:off x="457200" y="273050"/>
            <a:ext cx="3008313" cy="1162050"/>
          </a:xfrm>
          <a:prstGeom prst="rect">
            <a:avLst/>
          </a:prstGeom>
          <a:noFill/>
          <a:ln>
            <a:noFill/>
          </a:ln>
        </p:spPr>
        <p:txBody>
          <a:bodyPr anchorCtr="0" anchor="b" bIns="91425" lIns="91425" rIns="91425" wrap="square" tIns="91425"/>
          <a:lstStyle>
            <a:lvl1pPr lvl="0" rtl="0" algn="l">
              <a:spcBef>
                <a:spcPts val="0"/>
              </a:spcBef>
              <a:spcAft>
                <a:spcPts val="0"/>
              </a:spcAft>
              <a:buSzPts val="1400"/>
              <a:buNone/>
              <a:defRPr b="1" sz="20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60" name="Shape 60"/>
          <p:cNvSpPr txBox="1"/>
          <p:nvPr>
            <p:ph idx="1" type="body"/>
          </p:nvPr>
        </p:nvSpPr>
        <p:spPr>
          <a:xfrm>
            <a:off x="3575050" y="273050"/>
            <a:ext cx="5111750" cy="5853113"/>
          </a:xfrm>
          <a:prstGeom prst="rect">
            <a:avLst/>
          </a:prstGeom>
          <a:noFill/>
          <a:ln>
            <a:noFill/>
          </a:ln>
        </p:spPr>
        <p:txBody>
          <a:bodyPr anchorCtr="0" anchor="t" bIns="91425" lIns="91425" rIns="91425" wrap="square" tIns="91425"/>
          <a:lstStyle>
            <a:lvl1pPr indent="-317500" lvl="0" marL="457200" rtl="0">
              <a:spcBef>
                <a:spcPts val="640"/>
              </a:spcBef>
              <a:spcAft>
                <a:spcPts val="0"/>
              </a:spcAft>
              <a:buSzPts val="1400"/>
              <a:buChar char="●"/>
              <a:defRPr sz="3200"/>
            </a:lvl1pPr>
            <a:lvl2pPr indent="-317500" lvl="1" marL="914400" rtl="0">
              <a:spcBef>
                <a:spcPts val="0"/>
              </a:spcBef>
              <a:spcAft>
                <a:spcPts val="0"/>
              </a:spcAft>
              <a:buSzPts val="1400"/>
              <a:buChar char="●"/>
              <a:defRPr sz="2800"/>
            </a:lvl2pPr>
            <a:lvl3pPr indent="-317500" lvl="2" marL="1371600" rtl="0">
              <a:spcBef>
                <a:spcPts val="0"/>
              </a:spcBef>
              <a:spcAft>
                <a:spcPts val="0"/>
              </a:spcAft>
              <a:buSzPts val="1400"/>
              <a:buChar char="●"/>
              <a:defRPr sz="2400"/>
            </a:lvl3pPr>
            <a:lvl4pPr indent="-317500" lvl="3" marL="1828800" rtl="0">
              <a:spcBef>
                <a:spcPts val="0"/>
              </a:spcBef>
              <a:spcAft>
                <a:spcPts val="0"/>
              </a:spcAft>
              <a:buSzPts val="1400"/>
              <a:buChar char="●"/>
              <a:defRPr sz="2000"/>
            </a:lvl4pPr>
            <a:lvl5pPr indent="-317500" lvl="4" marL="2286000" rtl="0">
              <a:spcBef>
                <a:spcPts val="0"/>
              </a:spcBef>
              <a:spcAft>
                <a:spcPts val="0"/>
              </a:spcAft>
              <a:buSzPts val="1400"/>
              <a:buChar char="●"/>
              <a:defRPr sz="2000"/>
            </a:lvl5pPr>
            <a:lvl6pPr indent="-317500" lvl="5" marL="2743200" rtl="0">
              <a:spcBef>
                <a:spcPts val="0"/>
              </a:spcBef>
              <a:spcAft>
                <a:spcPts val="0"/>
              </a:spcAft>
              <a:buSzPts val="1400"/>
              <a:buChar char="●"/>
              <a:defRPr sz="2000"/>
            </a:lvl6pPr>
            <a:lvl7pPr indent="-317500" lvl="6" marL="3200400" rtl="0">
              <a:spcBef>
                <a:spcPts val="0"/>
              </a:spcBef>
              <a:spcAft>
                <a:spcPts val="0"/>
              </a:spcAft>
              <a:buSzPts val="1400"/>
              <a:buChar char="●"/>
              <a:defRPr sz="2000"/>
            </a:lvl7pPr>
            <a:lvl8pPr indent="-317500" lvl="7" marL="3657600" rtl="0">
              <a:spcBef>
                <a:spcPts val="0"/>
              </a:spcBef>
              <a:spcAft>
                <a:spcPts val="0"/>
              </a:spcAft>
              <a:buSzPts val="1400"/>
              <a:buChar char="●"/>
              <a:defRPr sz="2000"/>
            </a:lvl8pPr>
            <a:lvl9pPr indent="-317500" lvl="8" marL="4114800" rtl="0">
              <a:spcBef>
                <a:spcPts val="0"/>
              </a:spcBef>
              <a:spcAft>
                <a:spcPts val="0"/>
              </a:spcAft>
              <a:buSzPts val="1400"/>
              <a:buChar char="●"/>
              <a:defRPr sz="2000"/>
            </a:lvl9pPr>
          </a:lstStyle>
          <a:p/>
        </p:txBody>
      </p:sp>
      <p:sp>
        <p:nvSpPr>
          <p:cNvPr id="61" name="Shape 61"/>
          <p:cNvSpPr txBox="1"/>
          <p:nvPr>
            <p:ph idx="2" type="body"/>
          </p:nvPr>
        </p:nvSpPr>
        <p:spPr>
          <a:xfrm>
            <a:off x="457200" y="1435100"/>
            <a:ext cx="3008313" cy="4691063"/>
          </a:xfrm>
          <a:prstGeom prst="rect">
            <a:avLst/>
          </a:prstGeom>
          <a:noFill/>
          <a:ln>
            <a:noFill/>
          </a:ln>
        </p:spPr>
        <p:txBody>
          <a:bodyPr anchorCtr="0" anchor="t" bIns="91425" lIns="91425" rIns="91425" wrap="square" tIns="91425"/>
          <a:lstStyle>
            <a:lvl1pPr indent="-228600" lvl="0" marL="457200" rtl="0">
              <a:spcBef>
                <a:spcPts val="640"/>
              </a:spcBef>
              <a:spcAft>
                <a:spcPts val="0"/>
              </a:spcAft>
              <a:buSzPts val="1400"/>
              <a:buNone/>
              <a:defRPr sz="1400"/>
            </a:lvl1pPr>
            <a:lvl2pPr indent="-228600" lvl="1" marL="914400" rtl="0">
              <a:spcBef>
                <a:spcPts val="0"/>
              </a:spcBef>
              <a:spcAft>
                <a:spcPts val="0"/>
              </a:spcAft>
              <a:buSzPts val="1400"/>
              <a:buNone/>
              <a:defRPr sz="1200"/>
            </a:lvl2pPr>
            <a:lvl3pPr indent="-228600" lvl="2" marL="1371600" rtl="0">
              <a:spcBef>
                <a:spcPts val="0"/>
              </a:spcBef>
              <a:spcAft>
                <a:spcPts val="0"/>
              </a:spcAft>
              <a:buSzPts val="1400"/>
              <a:buNone/>
              <a:defRPr sz="1000"/>
            </a:lvl3pPr>
            <a:lvl4pPr indent="-228600" lvl="3" marL="1828800" rtl="0">
              <a:spcBef>
                <a:spcPts val="0"/>
              </a:spcBef>
              <a:spcAft>
                <a:spcPts val="0"/>
              </a:spcAft>
              <a:buSzPts val="1400"/>
              <a:buNone/>
              <a:defRPr sz="900"/>
            </a:lvl4pPr>
            <a:lvl5pPr indent="-228600" lvl="4" marL="2286000" rtl="0">
              <a:spcBef>
                <a:spcPts val="0"/>
              </a:spcBef>
              <a:spcAft>
                <a:spcPts val="0"/>
              </a:spcAft>
              <a:buSzPts val="1400"/>
              <a:buNone/>
              <a:defRPr sz="900"/>
            </a:lvl5pPr>
            <a:lvl6pPr indent="-228600" lvl="5" marL="2743200" rtl="0">
              <a:spcBef>
                <a:spcPts val="0"/>
              </a:spcBef>
              <a:spcAft>
                <a:spcPts val="0"/>
              </a:spcAft>
              <a:buSzPts val="1400"/>
              <a:buNone/>
              <a:defRPr sz="900"/>
            </a:lvl6pPr>
            <a:lvl7pPr indent="-228600" lvl="6" marL="3200400" rtl="0">
              <a:spcBef>
                <a:spcPts val="0"/>
              </a:spcBef>
              <a:spcAft>
                <a:spcPts val="0"/>
              </a:spcAft>
              <a:buSzPts val="1400"/>
              <a:buNone/>
              <a:defRPr sz="900"/>
            </a:lvl7pPr>
            <a:lvl8pPr indent="-228600" lvl="7" marL="3657600" rtl="0">
              <a:spcBef>
                <a:spcPts val="0"/>
              </a:spcBef>
              <a:spcAft>
                <a:spcPts val="0"/>
              </a:spcAft>
              <a:buSzPts val="1400"/>
              <a:buNone/>
              <a:defRPr sz="900"/>
            </a:lvl8pPr>
            <a:lvl9pPr indent="-228600" lvl="8" marL="4114800" rtl="0">
              <a:spcBef>
                <a:spcPts val="0"/>
              </a:spcBef>
              <a:spcAft>
                <a:spcPts val="0"/>
              </a:spcAft>
              <a:buSzPts val="1400"/>
              <a:buNone/>
              <a:defRPr sz="900"/>
            </a:lvl9pPr>
          </a:lstStyle>
          <a:p/>
        </p:txBody>
      </p:sp>
      <p:sp>
        <p:nvSpPr>
          <p:cNvPr id="62" name="Shape 62"/>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64" name="Shape 64"/>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_WITH_CAPTION_TEXT">
    <p:spTree>
      <p:nvGrpSpPr>
        <p:cNvPr id="65" name="Shape 65"/>
        <p:cNvGrpSpPr/>
        <p:nvPr/>
      </p:nvGrpSpPr>
      <p:grpSpPr>
        <a:xfrm>
          <a:off x="0" y="0"/>
          <a:ext cx="0" cy="0"/>
          <a:chOff x="0" y="0"/>
          <a:chExt cx="0" cy="0"/>
        </a:xfrm>
      </p:grpSpPr>
      <p:sp>
        <p:nvSpPr>
          <p:cNvPr id="66" name="Shape 66"/>
          <p:cNvSpPr txBox="1"/>
          <p:nvPr>
            <p:ph type="title"/>
          </p:nvPr>
        </p:nvSpPr>
        <p:spPr>
          <a:xfrm>
            <a:off x="1792288" y="4800600"/>
            <a:ext cx="5486400" cy="566738"/>
          </a:xfrm>
          <a:prstGeom prst="rect">
            <a:avLst/>
          </a:prstGeom>
          <a:noFill/>
          <a:ln>
            <a:noFill/>
          </a:ln>
        </p:spPr>
        <p:txBody>
          <a:bodyPr anchorCtr="0" anchor="b" bIns="91425" lIns="91425" rIns="91425" wrap="square" tIns="91425"/>
          <a:lstStyle>
            <a:lvl1pPr lvl="0" rtl="0" algn="l">
              <a:spcBef>
                <a:spcPts val="0"/>
              </a:spcBef>
              <a:spcAft>
                <a:spcPts val="0"/>
              </a:spcAft>
              <a:buSzPts val="1400"/>
              <a:buNone/>
              <a:defRPr b="1" sz="20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67" name="Shape 67"/>
          <p:cNvSpPr/>
          <p:nvPr>
            <p:ph idx="2" type="pic"/>
          </p:nvPr>
        </p:nvSpPr>
        <p:spPr>
          <a:xfrm>
            <a:off x="1792288" y="612775"/>
            <a:ext cx="5486400" cy="4114800"/>
          </a:xfrm>
          <a:prstGeom prst="rect">
            <a:avLst/>
          </a:prstGeom>
          <a:noFill/>
          <a:ln>
            <a:noFill/>
          </a:ln>
        </p:spPr>
        <p:txBody>
          <a:bodyPr anchorCtr="0" anchor="ctr" bIns="91425" lIns="91425" rIns="91425" wrap="square" tIns="91425"/>
          <a:lstStyle>
            <a:lvl1pPr indent="0" lvl="0" marL="0" marR="0" rtl="0" algn="l">
              <a:spcBef>
                <a:spcPts val="0"/>
              </a:spcBef>
              <a:spcAft>
                <a:spcPts val="0"/>
              </a:spcAft>
              <a:buClr>
                <a:srgbClr val="888888"/>
              </a:buClr>
              <a:buSzPts val="1400"/>
              <a:buFont typeface="Arial"/>
              <a:buNone/>
              <a:defRPr b="0" i="0" sz="3200" u="none" cap="none" strike="noStrike">
                <a:solidFill>
                  <a:srgbClr val="888888"/>
                </a:solidFill>
                <a:latin typeface="Arial"/>
                <a:ea typeface="Arial"/>
                <a:cs typeface="Arial"/>
                <a:sym typeface="Arial"/>
              </a:defRPr>
            </a:lvl1pPr>
            <a:lvl2pPr indent="0" lvl="1" marL="457200" marR="0" rtl="0" algn="l">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68" name="Shape 68"/>
          <p:cNvSpPr txBox="1"/>
          <p:nvPr>
            <p:ph idx="1" type="body"/>
          </p:nvPr>
        </p:nvSpPr>
        <p:spPr>
          <a:xfrm>
            <a:off x="1792288" y="5367338"/>
            <a:ext cx="5486400" cy="804862"/>
          </a:xfrm>
          <a:prstGeom prst="rect">
            <a:avLst/>
          </a:prstGeom>
          <a:noFill/>
          <a:ln>
            <a:noFill/>
          </a:ln>
        </p:spPr>
        <p:txBody>
          <a:bodyPr anchorCtr="0" anchor="t" bIns="91425" lIns="91425" rIns="91425" wrap="square" tIns="91425"/>
          <a:lstStyle>
            <a:lvl1pPr indent="-228600" lvl="0" marL="457200" rtl="0">
              <a:spcBef>
                <a:spcPts val="640"/>
              </a:spcBef>
              <a:spcAft>
                <a:spcPts val="0"/>
              </a:spcAft>
              <a:buSzPts val="1400"/>
              <a:buNone/>
              <a:defRPr sz="1400"/>
            </a:lvl1pPr>
            <a:lvl2pPr indent="-228600" lvl="1" marL="914400" rtl="0">
              <a:spcBef>
                <a:spcPts val="0"/>
              </a:spcBef>
              <a:spcAft>
                <a:spcPts val="0"/>
              </a:spcAft>
              <a:buSzPts val="1400"/>
              <a:buNone/>
              <a:defRPr sz="1200"/>
            </a:lvl2pPr>
            <a:lvl3pPr indent="-228600" lvl="2" marL="1371600" rtl="0">
              <a:spcBef>
                <a:spcPts val="0"/>
              </a:spcBef>
              <a:spcAft>
                <a:spcPts val="0"/>
              </a:spcAft>
              <a:buSzPts val="1400"/>
              <a:buNone/>
              <a:defRPr sz="1000"/>
            </a:lvl3pPr>
            <a:lvl4pPr indent="-228600" lvl="3" marL="1828800" rtl="0">
              <a:spcBef>
                <a:spcPts val="0"/>
              </a:spcBef>
              <a:spcAft>
                <a:spcPts val="0"/>
              </a:spcAft>
              <a:buSzPts val="1400"/>
              <a:buNone/>
              <a:defRPr sz="900"/>
            </a:lvl4pPr>
            <a:lvl5pPr indent="-228600" lvl="4" marL="2286000" rtl="0">
              <a:spcBef>
                <a:spcPts val="0"/>
              </a:spcBef>
              <a:spcAft>
                <a:spcPts val="0"/>
              </a:spcAft>
              <a:buSzPts val="1400"/>
              <a:buNone/>
              <a:defRPr sz="900"/>
            </a:lvl5pPr>
            <a:lvl6pPr indent="-228600" lvl="5" marL="2743200" rtl="0">
              <a:spcBef>
                <a:spcPts val="0"/>
              </a:spcBef>
              <a:spcAft>
                <a:spcPts val="0"/>
              </a:spcAft>
              <a:buSzPts val="1400"/>
              <a:buNone/>
              <a:defRPr sz="900"/>
            </a:lvl6pPr>
            <a:lvl7pPr indent="-228600" lvl="6" marL="3200400" rtl="0">
              <a:spcBef>
                <a:spcPts val="0"/>
              </a:spcBef>
              <a:spcAft>
                <a:spcPts val="0"/>
              </a:spcAft>
              <a:buSzPts val="1400"/>
              <a:buNone/>
              <a:defRPr sz="900"/>
            </a:lvl7pPr>
            <a:lvl8pPr indent="-228600" lvl="7" marL="3657600" rtl="0">
              <a:spcBef>
                <a:spcPts val="0"/>
              </a:spcBef>
              <a:spcAft>
                <a:spcPts val="0"/>
              </a:spcAft>
              <a:buSzPts val="1400"/>
              <a:buNone/>
              <a:defRPr sz="900"/>
            </a:lvl8pPr>
            <a:lvl9pPr indent="-228600" lvl="8" marL="4114800" rtl="0">
              <a:spcBef>
                <a:spcPts val="0"/>
              </a:spcBef>
              <a:spcAft>
                <a:spcPts val="0"/>
              </a:spcAft>
              <a:buSzPts val="1400"/>
              <a:buNone/>
              <a:defRPr sz="900"/>
            </a:lvl9pPr>
          </a:lstStyle>
          <a:p/>
        </p:txBody>
      </p:sp>
      <p:sp>
        <p:nvSpPr>
          <p:cNvPr id="69" name="Shape 69"/>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274638"/>
            <a:ext cx="8229600" cy="11430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Clr>
                <a:schemeClr val="dk1"/>
              </a:buClr>
              <a:buSzPts val="1400"/>
              <a:buFont typeface="Arial"/>
              <a:buNone/>
              <a:defRPr b="0" i="0" sz="4400" u="none" cap="none" strike="noStrike">
                <a:solidFill>
                  <a:schemeClr val="dk1"/>
                </a:solidFill>
                <a:latin typeface="Arial"/>
                <a:ea typeface="Arial"/>
                <a:cs typeface="Arial"/>
                <a:sym typeface="Arial"/>
              </a:defRPr>
            </a:lvl1pPr>
            <a:lvl2pPr indent="-88900" lvl="1" marL="0" marR="0" rtl="0" algn="l">
              <a:spcBef>
                <a:spcPts val="0"/>
              </a:spcBef>
              <a:spcAft>
                <a:spcPts val="0"/>
              </a:spcAft>
              <a:buSzPts val="1400"/>
              <a:buChar char="○"/>
              <a:defRPr/>
            </a:lvl2pPr>
            <a:lvl3pPr indent="-88900" lvl="2" marL="0" marR="0" rtl="0" algn="l">
              <a:spcBef>
                <a:spcPts val="0"/>
              </a:spcBef>
              <a:spcAft>
                <a:spcPts val="0"/>
              </a:spcAft>
              <a:buSzPts val="1400"/>
              <a:buChar char="■"/>
              <a:defRPr/>
            </a:lvl3pPr>
            <a:lvl4pPr indent="-88900" lvl="3" marL="0" marR="0" rtl="0" algn="l">
              <a:spcBef>
                <a:spcPts val="0"/>
              </a:spcBef>
              <a:spcAft>
                <a:spcPts val="0"/>
              </a:spcAft>
              <a:buSzPts val="1400"/>
              <a:buChar char="●"/>
              <a:defRPr/>
            </a:lvl4pPr>
            <a:lvl5pPr indent="-88900" lvl="4" marL="0" marR="0" rtl="0" algn="l">
              <a:spcBef>
                <a:spcPts val="0"/>
              </a:spcBef>
              <a:spcAft>
                <a:spcPts val="0"/>
              </a:spcAft>
              <a:buSzPts val="1400"/>
              <a:buChar char="○"/>
              <a:defRPr/>
            </a:lvl5pPr>
            <a:lvl6pPr indent="-88900" lvl="5" marL="0" marR="0" rtl="0" algn="l">
              <a:spcBef>
                <a:spcPts val="0"/>
              </a:spcBef>
              <a:spcAft>
                <a:spcPts val="0"/>
              </a:spcAft>
              <a:buSzPts val="1400"/>
              <a:buChar char="■"/>
              <a:defRPr/>
            </a:lvl6pPr>
            <a:lvl7pPr indent="-88900" lvl="6" marL="0" marR="0" rtl="0" algn="l">
              <a:spcBef>
                <a:spcPts val="0"/>
              </a:spcBef>
              <a:spcAft>
                <a:spcPts val="0"/>
              </a:spcAft>
              <a:buSzPts val="1400"/>
              <a:buChar char="●"/>
              <a:defRPr/>
            </a:lvl7pPr>
            <a:lvl8pPr indent="-88900" lvl="7" marL="0" marR="0" rtl="0" algn="l">
              <a:spcBef>
                <a:spcPts val="0"/>
              </a:spcBef>
              <a:spcAft>
                <a:spcPts val="0"/>
              </a:spcAft>
              <a:buSzPts val="1400"/>
              <a:buChar char="○"/>
              <a:defRPr/>
            </a:lvl8pPr>
            <a:lvl9pPr indent="-88900" lvl="8" marL="0" marR="0" rtl="0" algn="l">
              <a:spcBef>
                <a:spcPts val="0"/>
              </a:spcBef>
              <a:spcAft>
                <a:spcPts val="0"/>
              </a:spcAft>
              <a:buSzPts val="1400"/>
              <a:buChar char="■"/>
              <a:defRPr/>
            </a:lvl9pPr>
          </a:lstStyle>
          <a:p/>
        </p:txBody>
      </p:sp>
      <p:sp>
        <p:nvSpPr>
          <p:cNvPr id="11" name="Shape 11"/>
          <p:cNvSpPr txBox="1"/>
          <p:nvPr>
            <p:ph idx="1" type="body"/>
          </p:nvPr>
        </p:nvSpPr>
        <p:spPr>
          <a:xfrm>
            <a:off x="457200" y="1600200"/>
            <a:ext cx="8229600" cy="4525963"/>
          </a:xfrm>
          <a:prstGeom prst="rect">
            <a:avLst/>
          </a:prstGeom>
          <a:noFill/>
          <a:ln>
            <a:noFill/>
          </a:ln>
        </p:spPr>
        <p:txBody>
          <a:bodyPr anchorCtr="0" anchor="t" bIns="91425" lIns="91425" rIns="91425" wrap="square" tIns="91425"/>
          <a:lstStyle>
            <a:lvl1pPr indent="-317500" lvl="0" marL="457200" marR="0" rtl="0" algn="l">
              <a:spcBef>
                <a:spcPts val="640"/>
              </a:spcBef>
              <a:spcAft>
                <a:spcPts val="0"/>
              </a:spcAft>
              <a:buClr>
                <a:schemeClr val="dk1"/>
              </a:buClr>
              <a:buSzPts val="1400"/>
              <a:buFont typeface="Arial"/>
              <a:buChar char="●"/>
              <a:defRPr b="0" i="0" sz="3200" u="none" cap="none" strike="noStrike">
                <a:solidFill>
                  <a:schemeClr val="dk1"/>
                </a:solidFill>
                <a:latin typeface="Arial"/>
                <a:ea typeface="Arial"/>
                <a:cs typeface="Arial"/>
                <a:sym typeface="Arial"/>
              </a:defRPr>
            </a:lvl1pPr>
            <a:lvl2pPr indent="-317500" lvl="1" marL="914400" marR="0" rtl="0" algn="l">
              <a:spcBef>
                <a:spcPts val="0"/>
              </a:spcBef>
              <a:spcAft>
                <a:spcPts val="0"/>
              </a:spcAft>
              <a:buClr>
                <a:schemeClr val="dk1"/>
              </a:buClr>
              <a:buSzPts val="1400"/>
              <a:buFont typeface="Arial"/>
              <a:buChar char="●"/>
              <a:defRPr b="0" i="0" sz="2800" u="none" cap="none" strike="noStrike">
                <a:solidFill>
                  <a:schemeClr val="dk1"/>
                </a:solidFill>
                <a:latin typeface="Arial"/>
                <a:ea typeface="Arial"/>
                <a:cs typeface="Arial"/>
                <a:sym typeface="Arial"/>
              </a:defRPr>
            </a:lvl2pPr>
            <a:lvl3pPr indent="-317500" lvl="2" marL="1371600" marR="0" rtl="0" algn="l">
              <a:spcBef>
                <a:spcPts val="0"/>
              </a:spcBef>
              <a:spcAft>
                <a:spcPts val="0"/>
              </a:spcAft>
              <a:buClr>
                <a:schemeClr val="dk1"/>
              </a:buClr>
              <a:buSzPts val="1400"/>
              <a:buFont typeface="Arial"/>
              <a:buChar char="●"/>
              <a:defRPr b="0" i="0" sz="2400" u="none" cap="none" strike="noStrike">
                <a:solidFill>
                  <a:schemeClr val="dk1"/>
                </a:solidFill>
                <a:latin typeface="Arial"/>
                <a:ea typeface="Arial"/>
                <a:cs typeface="Arial"/>
                <a:sym typeface="Arial"/>
              </a:defRPr>
            </a:lvl3pPr>
            <a:lvl4pPr indent="-317500" lvl="3" marL="18288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4pPr>
            <a:lvl5pPr indent="-317500" lvl="4" marL="22860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5pPr>
            <a:lvl6pPr indent="-317500" lvl="5" marL="27432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6pPr>
            <a:lvl7pPr indent="-317500" lvl="6" marL="32004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7pPr>
            <a:lvl8pPr indent="-317500" lvl="7" marL="36576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8pPr>
            <a:lvl9pPr indent="-317500" lvl="8" marL="4114800" marR="0" rtl="0" algn="l">
              <a:spcBef>
                <a:spcPts val="0"/>
              </a:spcBef>
              <a:spcAft>
                <a:spcPts val="0"/>
              </a:spcAft>
              <a:buClr>
                <a:schemeClr val="dk1"/>
              </a:buClr>
              <a:buSzPts val="1400"/>
              <a:buFont typeface="Arial"/>
              <a:buChar char="●"/>
              <a:defRPr b="0" i="0" sz="20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457200" y="6356350"/>
            <a:ext cx="2133600" cy="365125"/>
          </a:xfrm>
          <a:prstGeom prst="rect">
            <a:avLst/>
          </a:prstGeom>
          <a:noFill/>
          <a:ln>
            <a:noFill/>
          </a:ln>
        </p:spPr>
        <p:txBody>
          <a:bodyPr anchorCtr="0" anchor="ctr" bIns="91425" lIns="91425" rIns="91425" wrap="square" tIns="91425"/>
          <a:lstStyle>
            <a:lvl1pPr indent="-88900" lvl="0" marL="0" marR="0" rtl="0" algn="l">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3124200" y="6356350"/>
            <a:ext cx="2895600" cy="365125"/>
          </a:xfrm>
          <a:prstGeom prst="rect">
            <a:avLst/>
          </a:prstGeom>
          <a:noFill/>
          <a:ln>
            <a:noFill/>
          </a:ln>
        </p:spPr>
        <p:txBody>
          <a:bodyPr anchorCtr="0" anchor="ctr" bIns="91425" lIns="91425" rIns="91425" wrap="square" tIns="91425"/>
          <a:lstStyle>
            <a:lvl1pPr indent="-88900" lvl="0" marL="0" marR="0" rtl="0" algn="ctr">
              <a:spcBef>
                <a:spcPts val="0"/>
              </a:spcBef>
              <a:spcAft>
                <a:spcPts val="0"/>
              </a:spcAft>
              <a:buSzPts val="1400"/>
              <a:buChar char="●"/>
              <a:defRPr b="0" i="0" sz="1200" u="none" cap="none" strike="noStrike">
                <a:solidFill>
                  <a:srgbClr val="888888"/>
                </a:solidFill>
                <a:latin typeface="Arial"/>
                <a:ea typeface="Arial"/>
                <a:cs typeface="Arial"/>
                <a:sym typeface="Arial"/>
              </a:defRPr>
            </a:lvl1pPr>
            <a:lvl2pPr indent="-88900" lvl="1" marL="457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indent="-88900" lvl="2" marL="914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indent="-88900" lvl="3" marL="1371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indent="-88900" lvl="4" marL="18288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indent="-88900" lvl="5" marL="22860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indent="-88900" lvl="6" marL="27432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indent="-88900" lvl="7" marL="32004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indent="-88900" lvl="8" marL="3657600" marR="0" rtl="0" algn="l">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6553200" y="6356350"/>
            <a:ext cx="2133600" cy="365125"/>
          </a:xfrm>
          <a:prstGeom prst="rect">
            <a:avLst/>
          </a:prstGeom>
          <a:noFill/>
          <a:ln>
            <a:noFill/>
          </a:ln>
        </p:spPr>
        <p:txBody>
          <a:bodyPr anchorCtr="0" anchor="ctr" bIns="91425" lIns="91425" rIns="91425" wrap="square" tIns="91425">
            <a:noAutofit/>
          </a:bodyPr>
          <a:lstStyle/>
          <a:p>
            <a:pPr indent="-88900" lvl="0" marL="0" marR="0" rtl="0" algn="r">
              <a:spcBef>
                <a:spcPts val="0"/>
              </a:spcBef>
              <a:spcAft>
                <a:spcPts val="0"/>
              </a:spcAft>
              <a:buSzPts val="1400"/>
              <a:buChar char="●"/>
            </a:pPr>
            <a:r>
              <a:t/>
            </a:r>
            <a:endParaRPr b="0" i="0" sz="1200" u="none" cap="none" strike="noStrike">
              <a:solidFill>
                <a:srgbClr val="888888"/>
              </a:solidFill>
              <a:latin typeface="Arial"/>
              <a:ea typeface="Arial"/>
              <a:cs typeface="Arial"/>
              <a:sym typeface="Arial"/>
            </a:endParaRPr>
          </a:p>
          <a:p>
            <a:pPr indent="-88900" lvl="1" marL="457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2" marL="914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3" marL="1371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4" marL="18288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5" marL="22860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6" marL="27432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7" marL="32004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a:p>
            <a:pPr indent="-88900" lvl="8" marL="3657600" marR="0" rtl="0" algn="l">
              <a:spcBef>
                <a:spcPts val="0"/>
              </a:spcBef>
              <a:spcAft>
                <a:spcPts val="0"/>
              </a:spcAft>
              <a:buSzPts val="1400"/>
              <a:buChar char="■"/>
            </a:pPr>
            <a:r>
              <a:t/>
            </a:r>
            <a:endParaRPr b="0" i="0" sz="18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hyperlink" Target="http://commons.wikimedia.org/wiki/File:Human-evolution.jpg" TargetMode="External"/><Relationship Id="rId5" Type="http://schemas.openxmlformats.org/officeDocument/2006/relationships/image" Target="../media/image4.png"/><Relationship Id="rId6" Type="http://schemas.openxmlformats.org/officeDocument/2006/relationships/hyperlink" Target="http://commons.wikimedia.org/wiki/File:LB1_skull.jp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2.jpg"/><Relationship Id="rId4" Type="http://schemas.openxmlformats.org/officeDocument/2006/relationships/image" Target="../media/image15.jpg"/><Relationship Id="rId11" Type="http://schemas.openxmlformats.org/officeDocument/2006/relationships/image" Target="../media/image17.jpg"/><Relationship Id="rId10" Type="http://schemas.openxmlformats.org/officeDocument/2006/relationships/hyperlink" Target="http://www.flickr.com/photos/pezz/447411079/" TargetMode="External"/><Relationship Id="rId12" Type="http://schemas.openxmlformats.org/officeDocument/2006/relationships/hyperlink" Target="http://www.flickr.com/photos/maessive/62526827/" TargetMode="External"/><Relationship Id="rId9" Type="http://schemas.openxmlformats.org/officeDocument/2006/relationships/hyperlink" Target="http://www.flickr.com/photos/kevenlaw/2260970300/" TargetMode="External"/><Relationship Id="rId5" Type="http://schemas.openxmlformats.org/officeDocument/2006/relationships/hyperlink" Target="http://www.flickr.com/photos/patries71/3038074728/" TargetMode="External"/><Relationship Id="rId6" Type="http://schemas.openxmlformats.org/officeDocument/2006/relationships/image" Target="../media/image12.jpg"/><Relationship Id="rId7" Type="http://schemas.openxmlformats.org/officeDocument/2006/relationships/hyperlink" Target="http://www.flickr.com/photos/tambako/5289604279/" TargetMode="External"/><Relationship Id="rId8"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1.jpg"/><Relationship Id="rId4" Type="http://schemas.openxmlformats.org/officeDocument/2006/relationships/image" Target="../media/image13.jpg"/><Relationship Id="rId10" Type="http://schemas.openxmlformats.org/officeDocument/2006/relationships/hyperlink" Target="http://www.flickr.com/photos/tambako/4561359690/sizes/l/in/photostream/" TargetMode="External"/><Relationship Id="rId9" Type="http://schemas.openxmlformats.org/officeDocument/2006/relationships/hyperlink" Target="http://www.flickr.com/photos/aechempati/5419119893/" TargetMode="External"/><Relationship Id="rId5" Type="http://schemas.openxmlformats.org/officeDocument/2006/relationships/image" Target="../media/image16.jpg"/><Relationship Id="rId6" Type="http://schemas.openxmlformats.org/officeDocument/2006/relationships/image" Target="../media/image14.jpg"/><Relationship Id="rId7" Type="http://schemas.openxmlformats.org/officeDocument/2006/relationships/hyperlink" Target="http://www.flickr.com/photos/21185968@N00/3760968061/" TargetMode="External"/><Relationship Id="rId8" Type="http://schemas.openxmlformats.org/officeDocument/2006/relationships/hyperlink" Target="http://www.flickr.com/photos/tomitapio/456658594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9.jpg"/><Relationship Id="rId4" Type="http://schemas.openxmlformats.org/officeDocument/2006/relationships/image" Target="../media/image20.jpg"/><Relationship Id="rId10" Type="http://schemas.openxmlformats.org/officeDocument/2006/relationships/image" Target="../media/image23.jpg"/><Relationship Id="rId9" Type="http://schemas.openxmlformats.org/officeDocument/2006/relationships/image" Target="../media/image18.jpg"/><Relationship Id="rId5" Type="http://schemas.openxmlformats.org/officeDocument/2006/relationships/hyperlink" Target="http://www.flickr.com/photos/philman/2755063715/" TargetMode="External"/><Relationship Id="rId6" Type="http://schemas.openxmlformats.org/officeDocument/2006/relationships/hyperlink" Target="http://www.flickr.com/photos/patries71/3149890871/" TargetMode="External"/><Relationship Id="rId7" Type="http://schemas.openxmlformats.org/officeDocument/2006/relationships/hyperlink" Target="http://www.flickr.com/photos/mugley/3280473929/" TargetMode="External"/><Relationship Id="rId8" Type="http://schemas.openxmlformats.org/officeDocument/2006/relationships/hyperlink" Target="http://www.flickr.com/photos/plasticbrain/4243519977/"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15.xml.rels><?xml version="1.0" encoding="UTF-8" standalone="yes"?><Relationships xmlns="http://schemas.openxmlformats.org/package/2006/relationships"><Relationship Id="rId11" Type="http://schemas.openxmlformats.org/officeDocument/2006/relationships/hyperlink" Target="http://commons.wikimedia.org/wiki/File:Homo_sapiens_neanderthalensis.jpg" TargetMode="External"/><Relationship Id="rId10" Type="http://schemas.openxmlformats.org/officeDocument/2006/relationships/hyperlink" Target="http://commons.wikimedia.org/wiki/File:Broken_Hill_Skull_(Replica01).jpg" TargetMode="External"/><Relationship Id="rId13" Type="http://schemas.openxmlformats.org/officeDocument/2006/relationships/image" Target="../media/image26.png"/><Relationship Id="rId12" Type="http://schemas.openxmlformats.org/officeDocument/2006/relationships/hyperlink" Target="http://www.flickr.com/photos/53898309@N00/2211288333/" TargetMode="External"/><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7.png"/><Relationship Id="rId4" Type="http://schemas.openxmlformats.org/officeDocument/2006/relationships/image" Target="../media/image40.png"/><Relationship Id="rId9" Type="http://schemas.openxmlformats.org/officeDocument/2006/relationships/hyperlink" Target="http://commons.wikimedia.org/wiki/File:Homo_habilis-KNM_ER_1813.jpg" TargetMode="External"/><Relationship Id="rId15" Type="http://schemas.openxmlformats.org/officeDocument/2006/relationships/image" Target="../media/image37.png"/><Relationship Id="rId14" Type="http://schemas.openxmlformats.org/officeDocument/2006/relationships/image" Target="../media/image53.png"/><Relationship Id="rId16" Type="http://schemas.openxmlformats.org/officeDocument/2006/relationships/image" Target="../media/image32.png"/><Relationship Id="rId5" Type="http://schemas.openxmlformats.org/officeDocument/2006/relationships/image" Target="../media/image30.png"/><Relationship Id="rId6" Type="http://schemas.openxmlformats.org/officeDocument/2006/relationships/hyperlink" Target="http://commons.wikimedia.org/wiki/File:Ardi.jpg" TargetMode="External"/><Relationship Id="rId7" Type="http://schemas.openxmlformats.org/officeDocument/2006/relationships/hyperlink" Target="http://commons.wikimedia.org/wiki/File:Australopithecus_afarensis_reconstruction.JPG" TargetMode="External"/><Relationship Id="rId8" Type="http://schemas.openxmlformats.org/officeDocument/2006/relationships/hyperlink" Target="http://commons.wikimedia.org/wiki/File:Australopithecus_africanus_face1_(University_of_Zurich).JP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4.png"/><Relationship Id="rId4" Type="http://schemas.openxmlformats.org/officeDocument/2006/relationships/hyperlink" Target="http://commons.wikimedia.org/wiki/File:Craniums_of_Homo.sv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8.png"/><Relationship Id="rId4" Type="http://schemas.openxmlformats.org/officeDocument/2006/relationships/hyperlink" Target="http://pandasthumb.org/archives/2006/09/fun-with-homini.html" TargetMode="External"/><Relationship Id="rId5" Type="http://schemas.openxmlformats.org/officeDocument/2006/relationships/image" Target="../media/image34.png"/><Relationship Id="rId6" Type="http://schemas.openxmlformats.org/officeDocument/2006/relationships/hyperlink" Target="http://commons.wikimedia.org/wiki/File:Human_and_chimp_brain.pn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1.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hyperlink" Target="http://en.wikipedia.org/wiki/File:Carbon_14_formation_and_decay.svg" TargetMode="External"/><Relationship Id="rId6"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9.jpg"/><Relationship Id="rId4" Type="http://schemas.openxmlformats.org/officeDocument/2006/relationships/image" Target="../media/image33.jpg"/><Relationship Id="rId5" Type="http://schemas.openxmlformats.org/officeDocument/2006/relationships/image" Target="../media/image35.jpg"/><Relationship Id="rId6" Type="http://schemas.openxmlformats.org/officeDocument/2006/relationships/hyperlink" Target="http://www.flickr.com/photos/docsearls/5500125757/" TargetMode="External"/><Relationship Id="rId7" Type="http://schemas.openxmlformats.org/officeDocument/2006/relationships/hyperlink" Target="http://en.wikipedia.org/wiki/File:Western_Lowland_Gorilla.jpg" TargetMode="External"/><Relationship Id="rId8" Type="http://schemas.openxmlformats.org/officeDocument/2006/relationships/hyperlink" Target="http://www.flickr.com/photos/cskk/2709688102/"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1.png"/><Relationship Id="rId4" Type="http://schemas.openxmlformats.org/officeDocument/2006/relationships/hyperlink" Target="http://en.wikipedia.org/wiki/Human_evolutio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3.png"/><Relationship Id="rId4" Type="http://schemas.openxmlformats.org/officeDocument/2006/relationships/hyperlink" Target="http://en.wikipedia.org/wiki/File:Humanevolutionchart.pn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en.wikipedia.org/wiki/Homo_floresiensis" TargetMode="Externa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5.jpg"/><Relationship Id="rId4" Type="http://schemas.openxmlformats.org/officeDocument/2006/relationships/hyperlink" Target="http://www.flickr.com/photos/brentdanley/220502128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6.jpg"/><Relationship Id="rId4" Type="http://schemas.openxmlformats.org/officeDocument/2006/relationships/hyperlink" Target="http://www.flickr.com/photos/prfr/3196435827/"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50.png"/><Relationship Id="rId4" Type="http://schemas.openxmlformats.org/officeDocument/2006/relationships/hyperlink" Target="http://en.wikipedia.org/wiki/Transitional_fossi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hyperlink" Target="http://en.wikipedia.org/wiki/Transitional_fossil" TargetMode="External"/><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hyperlink" Target="http://en.wikipedia.org/wiki/Transitional_fossil" TargetMode="Externa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en.wikipedia.org/wiki/Transitional_fossil" TargetMode="Externa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2.jpg"/><Relationship Id="rId4" Type="http://schemas.openxmlformats.org/officeDocument/2006/relationships/hyperlink" Target="http://www.flickr.com/photos/owenbooth/126288240/"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56.png"/><Relationship Id="rId4" Type="http://schemas.openxmlformats.org/officeDocument/2006/relationships/image" Target="../media/image54.png"/><Relationship Id="rId5" Type="http://schemas.openxmlformats.org/officeDocument/2006/relationships/hyperlink" Target="http://madsenworld.dk/anigif/light/flames.gif" TargetMode="External"/><Relationship Id="rId6" Type="http://schemas.openxmlformats.org/officeDocument/2006/relationships/hyperlink" Target="http://commons.wikimedia.org/wiki/File:Miscellaneous_stone_tools.jpg"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5.jpg"/><Relationship Id="rId4" Type="http://schemas.openxmlformats.org/officeDocument/2006/relationships/hyperlink" Target="http://www.flickr.com/photos/superbomba/2288271254/"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7.jpg"/><Relationship Id="rId4" Type="http://schemas.openxmlformats.org/officeDocument/2006/relationships/hyperlink" Target="http://www.flickr.com/photos/heydrienne/22080973/"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5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hyperlink" Target="http://youtu.be/ErgdpG_N9vQ"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hyperlink" Target="http://www.pbs.org/wgbh/nova/evolution/are-we-still-evolving.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60.jpg"/><Relationship Id="rId4" Type="http://schemas.openxmlformats.org/officeDocument/2006/relationships/hyperlink" Target="http://www.flickr.com/photos/wallyg/415498335/"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62.png"/><Relationship Id="rId4" Type="http://schemas.openxmlformats.org/officeDocument/2006/relationships/image" Target="../media/image64.png"/><Relationship Id="rId5" Type="http://schemas.openxmlformats.org/officeDocument/2006/relationships/image" Target="../media/image63.png"/><Relationship Id="rId6" Type="http://schemas.openxmlformats.org/officeDocument/2006/relationships/image" Target="../media/image61.png"/><Relationship Id="rId7"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hyperlink" Target="http://en.wikipedia.org/wiki/File:Halflife-sim.gi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hyperlink" Target="http://en.wikipedia.org/wiki/File:Plot-exponential-decay.sv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jpg"/><Relationship Id="rId4" Type="http://schemas.openxmlformats.org/officeDocument/2006/relationships/hyperlink" Target="http://www.flickr.com/photos/johnkay/5901639745/" TargetMode="External"/><Relationship Id="rId5" Type="http://schemas.openxmlformats.org/officeDocument/2006/relationships/hyperlink" Target="http://www.flickr.com/photos/shannonkringen/5466678956/" TargetMode="External"/><Relationship Id="rId6" Type="http://schemas.openxmlformats.org/officeDocument/2006/relationships/hyperlink" Target="http://www.flickr.com/photos/grendelkhan/1160017887/" TargetMode="External"/><Relationship Id="rId7" Type="http://schemas.openxmlformats.org/officeDocument/2006/relationships/image" Target="../media/image11.jpg"/><Relationship Id="rId8" Type="http://schemas.openxmlformats.org/officeDocument/2006/relationships/image" Target="../media/image4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Shape 89"/>
          <p:cNvSpPr txBox="1"/>
          <p:nvPr/>
        </p:nvSpPr>
        <p:spPr>
          <a:xfrm>
            <a:off x="467544" y="836712"/>
            <a:ext cx="4680520" cy="2185214"/>
          </a:xfrm>
          <a:prstGeom prst="rect">
            <a:avLst/>
          </a:prstGeom>
          <a:solidFill>
            <a:schemeClr val="dk1"/>
          </a:solidFill>
          <a:ln cap="flat" cmpd="sng" w="9525">
            <a:solidFill>
              <a:schemeClr val="dk1"/>
            </a:solidFill>
            <a:prstDash val="solid"/>
            <a:round/>
            <a:headEnd len="med" w="med" type="none"/>
            <a:tailEnd len="med" w="med" type="none"/>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IB Biology</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Option D</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lt1"/>
                </a:solidFill>
                <a:latin typeface="Arial"/>
                <a:ea typeface="Arial"/>
                <a:cs typeface="Arial"/>
                <a:sym typeface="Arial"/>
              </a:rPr>
              <a:t>D3 Human Evolution</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none" cap="none" strike="noStrike">
                <a:solidFill>
                  <a:schemeClr val="lt1"/>
                </a:solidFill>
                <a:latin typeface="Arial"/>
                <a:ea typeface="Arial"/>
                <a:cs typeface="Arial"/>
                <a:sym typeface="Arial"/>
              </a:rPr>
              <a:t>Jason de Nys</a:t>
            </a:r>
            <a:endParaRPr b="0" i="0" sz="1800" u="none" cap="none" strike="noStrike">
              <a:solidFill>
                <a:schemeClr val="dk1"/>
              </a:solidFill>
              <a:latin typeface="Arial"/>
              <a:ea typeface="Arial"/>
              <a:cs typeface="Arial"/>
              <a:sym typeface="Arial"/>
            </a:endParaRPr>
          </a:p>
        </p:txBody>
      </p:sp>
      <p:sp>
        <p:nvSpPr>
          <p:cNvPr id="90" name="Shape 90"/>
          <p:cNvSpPr/>
          <p:nvPr/>
        </p:nvSpPr>
        <p:spPr>
          <a:xfrm>
            <a:off x="521804" y="1814277"/>
            <a:ext cx="4050196"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rgbClr val="FFFFFF"/>
                </a:solidFill>
                <a:latin typeface="Arial"/>
                <a:ea typeface="Arial"/>
                <a:cs typeface="Arial"/>
                <a:sym typeface="Arial"/>
              </a:rPr>
              <a:t>All syllabus statements ©IBO 2007</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none" cap="none" strike="noStrike">
                <a:solidFill>
                  <a:srgbClr val="FFFFFF"/>
                </a:solidFill>
                <a:latin typeface="Arial"/>
                <a:ea typeface="Arial"/>
                <a:cs typeface="Arial"/>
                <a:sym typeface="Arial"/>
              </a:rPr>
              <a:t>All images CC or public domain or link to original material.</a:t>
            </a:r>
            <a:endParaRPr b="0" i="0" sz="1800" u="none" cap="none" strike="noStrike">
              <a:solidFill>
                <a:schemeClr val="dk1"/>
              </a:solidFill>
              <a:latin typeface="Arial"/>
              <a:ea typeface="Arial"/>
              <a:cs typeface="Arial"/>
              <a:sym typeface="Arial"/>
            </a:endParaRPr>
          </a:p>
        </p:txBody>
      </p:sp>
      <p:pic>
        <p:nvPicPr>
          <p:cNvPr id="91" name="Shape 91"/>
          <p:cNvPicPr preferRelativeResize="0"/>
          <p:nvPr/>
        </p:nvPicPr>
        <p:blipFill>
          <a:blip r:embed="rId3">
            <a:alphaModFix/>
          </a:blip>
          <a:stretch>
            <a:fillRect/>
          </a:stretch>
        </p:blipFill>
        <p:spPr>
          <a:xfrm>
            <a:off x="5390428" y="518623"/>
            <a:ext cx="3505200" cy="5705476"/>
          </a:xfrm>
          <a:prstGeom prst="rect">
            <a:avLst/>
          </a:prstGeom>
          <a:noFill/>
          <a:ln>
            <a:noFill/>
          </a:ln>
        </p:spPr>
      </p:pic>
      <p:sp>
        <p:nvSpPr>
          <p:cNvPr id="92" name="Shape 92"/>
          <p:cNvSpPr/>
          <p:nvPr/>
        </p:nvSpPr>
        <p:spPr>
          <a:xfrm>
            <a:off x="4975934" y="6581000"/>
            <a:ext cx="4168066"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http://commons.wikimedia.org/wiki/File:Human-evolution.jpg</a:t>
            </a:r>
            <a:endParaRPr b="0" i="0" sz="1800" u="none" cap="none" strike="noStrike">
              <a:solidFill>
                <a:schemeClr val="dk1"/>
              </a:solidFill>
              <a:latin typeface="Arial"/>
              <a:ea typeface="Arial"/>
              <a:cs typeface="Arial"/>
              <a:sym typeface="Arial"/>
            </a:endParaRPr>
          </a:p>
        </p:txBody>
      </p:sp>
      <p:pic>
        <p:nvPicPr>
          <p:cNvPr id="93" name="Shape 93"/>
          <p:cNvPicPr preferRelativeResize="0"/>
          <p:nvPr/>
        </p:nvPicPr>
        <p:blipFill>
          <a:blip r:embed="rId5">
            <a:alphaModFix/>
          </a:blip>
          <a:stretch>
            <a:fillRect/>
          </a:stretch>
        </p:blipFill>
        <p:spPr>
          <a:xfrm rot="-1341915">
            <a:off x="-86468" y="2466414"/>
            <a:ext cx="6052684" cy="4539513"/>
          </a:xfrm>
          <a:prstGeom prst="rect">
            <a:avLst/>
          </a:prstGeom>
          <a:noFill/>
          <a:ln>
            <a:noFill/>
          </a:ln>
        </p:spPr>
      </p:pic>
      <p:sp>
        <p:nvSpPr>
          <p:cNvPr id="94" name="Shape 94"/>
          <p:cNvSpPr/>
          <p:nvPr/>
        </p:nvSpPr>
        <p:spPr>
          <a:xfrm>
            <a:off x="5473083" y="6304001"/>
            <a:ext cx="3670917"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http://commons.wikimedia.org/wiki/File:LB1_skull.jpg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pic>
        <p:nvPicPr>
          <p:cNvPr id="183" name="Shape 183"/>
          <p:cNvPicPr preferRelativeResize="0"/>
          <p:nvPr/>
        </p:nvPicPr>
        <p:blipFill>
          <a:blip r:embed="rId3">
            <a:alphaModFix/>
          </a:blip>
          <a:stretch>
            <a:fillRect/>
          </a:stretch>
        </p:blipFill>
        <p:spPr>
          <a:xfrm>
            <a:off x="5876749" y="3590749"/>
            <a:ext cx="3267251" cy="3267251"/>
          </a:xfrm>
          <a:prstGeom prst="rect">
            <a:avLst/>
          </a:prstGeom>
          <a:noFill/>
          <a:ln>
            <a:noFill/>
          </a:ln>
        </p:spPr>
      </p:pic>
      <p:pic>
        <p:nvPicPr>
          <p:cNvPr id="184" name="Shape 184"/>
          <p:cNvPicPr preferRelativeResize="0"/>
          <p:nvPr/>
        </p:nvPicPr>
        <p:blipFill>
          <a:blip r:embed="rId4">
            <a:alphaModFix/>
          </a:blip>
          <a:stretch>
            <a:fillRect/>
          </a:stretch>
        </p:blipFill>
        <p:spPr>
          <a:xfrm>
            <a:off x="2602764" y="-66856"/>
            <a:ext cx="3531333" cy="4658644"/>
          </a:xfrm>
          <a:prstGeom prst="rect">
            <a:avLst/>
          </a:prstGeom>
          <a:noFill/>
          <a:ln>
            <a:noFill/>
          </a:ln>
        </p:spPr>
      </p:pic>
      <p:sp>
        <p:nvSpPr>
          <p:cNvPr id="185" name="Shape 185"/>
          <p:cNvSpPr/>
          <p:nvPr/>
        </p:nvSpPr>
        <p:spPr>
          <a:xfrm>
            <a:off x="0" y="6581001"/>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http://www.flickr.com/photos/patries71/3038074728/</a:t>
            </a:r>
            <a:endParaRPr b="0" i="0" sz="1800" u="none" cap="none" strike="noStrike">
              <a:solidFill>
                <a:schemeClr val="dk1"/>
              </a:solidFill>
              <a:latin typeface="Arial"/>
              <a:ea typeface="Arial"/>
              <a:cs typeface="Arial"/>
              <a:sym typeface="Arial"/>
            </a:endParaRPr>
          </a:p>
        </p:txBody>
      </p:sp>
      <p:pic>
        <p:nvPicPr>
          <p:cNvPr id="186" name="Shape 186"/>
          <p:cNvPicPr preferRelativeResize="0"/>
          <p:nvPr/>
        </p:nvPicPr>
        <p:blipFill>
          <a:blip r:embed="rId6">
            <a:alphaModFix/>
          </a:blip>
          <a:stretch>
            <a:fillRect/>
          </a:stretch>
        </p:blipFill>
        <p:spPr>
          <a:xfrm>
            <a:off x="0" y="0"/>
            <a:ext cx="2769025" cy="4170218"/>
          </a:xfrm>
          <a:prstGeom prst="rect">
            <a:avLst/>
          </a:prstGeom>
          <a:noFill/>
          <a:ln>
            <a:noFill/>
          </a:ln>
        </p:spPr>
      </p:pic>
      <p:sp>
        <p:nvSpPr>
          <p:cNvPr id="187" name="Shape 187"/>
          <p:cNvSpPr/>
          <p:nvPr/>
        </p:nvSpPr>
        <p:spPr>
          <a:xfrm>
            <a:off x="0" y="6392089"/>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http://www.flickr.com/photos/tambako/5289604279/</a:t>
            </a:r>
            <a:endParaRPr b="0" i="0" sz="1800" u="none" cap="none" strike="noStrike">
              <a:solidFill>
                <a:schemeClr val="dk1"/>
              </a:solidFill>
              <a:latin typeface="Arial"/>
              <a:ea typeface="Arial"/>
              <a:cs typeface="Arial"/>
              <a:sym typeface="Arial"/>
            </a:endParaRPr>
          </a:p>
        </p:txBody>
      </p:sp>
      <p:pic>
        <p:nvPicPr>
          <p:cNvPr id="188" name="Shape 188"/>
          <p:cNvPicPr preferRelativeResize="0"/>
          <p:nvPr/>
        </p:nvPicPr>
        <p:blipFill>
          <a:blip r:embed="rId8">
            <a:alphaModFix/>
          </a:blip>
          <a:stretch>
            <a:fillRect/>
          </a:stretch>
        </p:blipFill>
        <p:spPr>
          <a:xfrm>
            <a:off x="0" y="3351718"/>
            <a:ext cx="3685309" cy="2763982"/>
          </a:xfrm>
          <a:prstGeom prst="rect">
            <a:avLst/>
          </a:prstGeom>
          <a:noFill/>
          <a:ln>
            <a:noFill/>
          </a:ln>
        </p:spPr>
      </p:pic>
      <p:sp>
        <p:nvSpPr>
          <p:cNvPr id="189" name="Shape 189"/>
          <p:cNvSpPr/>
          <p:nvPr/>
        </p:nvSpPr>
        <p:spPr>
          <a:xfrm>
            <a:off x="0" y="6212023"/>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9"/>
              </a:rPr>
              <a:t>http://www.flickr.com/photos/kevenlaw/2260970300/</a:t>
            </a:r>
            <a:endParaRPr b="0" i="0" sz="1800" u="none" cap="none" strike="noStrike">
              <a:solidFill>
                <a:schemeClr val="dk1"/>
              </a:solidFill>
              <a:latin typeface="Arial"/>
              <a:ea typeface="Arial"/>
              <a:cs typeface="Arial"/>
              <a:sym typeface="Arial"/>
            </a:endParaRPr>
          </a:p>
        </p:txBody>
      </p:sp>
      <p:sp>
        <p:nvSpPr>
          <p:cNvPr id="190" name="Shape 190"/>
          <p:cNvSpPr/>
          <p:nvPr/>
        </p:nvSpPr>
        <p:spPr>
          <a:xfrm>
            <a:off x="3616034" y="6392088"/>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0"/>
              </a:rPr>
              <a:t>http://www.flickr.com/photos/pezz/447411079/</a:t>
            </a:r>
            <a:endParaRPr b="0" i="0" sz="1800" u="none" cap="none" strike="noStrike">
              <a:solidFill>
                <a:schemeClr val="dk1"/>
              </a:solidFill>
              <a:latin typeface="Arial"/>
              <a:ea typeface="Arial"/>
              <a:cs typeface="Arial"/>
              <a:sym typeface="Arial"/>
            </a:endParaRPr>
          </a:p>
        </p:txBody>
      </p:sp>
      <p:pic>
        <p:nvPicPr>
          <p:cNvPr id="191" name="Shape 191"/>
          <p:cNvPicPr preferRelativeResize="0"/>
          <p:nvPr/>
        </p:nvPicPr>
        <p:blipFill>
          <a:blip r:embed="rId11">
            <a:alphaModFix/>
          </a:blip>
          <a:stretch>
            <a:fillRect/>
          </a:stretch>
        </p:blipFill>
        <p:spPr>
          <a:xfrm>
            <a:off x="6134097" y="23198"/>
            <a:ext cx="3032934" cy="3654137"/>
          </a:xfrm>
          <a:prstGeom prst="rect">
            <a:avLst/>
          </a:prstGeom>
          <a:noFill/>
          <a:ln>
            <a:noFill/>
          </a:ln>
        </p:spPr>
      </p:pic>
      <p:sp>
        <p:nvSpPr>
          <p:cNvPr id="192" name="Shape 192"/>
          <p:cNvSpPr/>
          <p:nvPr/>
        </p:nvSpPr>
        <p:spPr>
          <a:xfrm>
            <a:off x="3616034" y="6566702"/>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2"/>
              </a:rPr>
              <a:t>http://www.flickr.com/photos/maessive/62526827/</a:t>
            </a:r>
            <a:endParaRPr b="0" i="0" sz="1800" u="none" cap="none" strike="noStrike">
              <a:solidFill>
                <a:schemeClr val="dk1"/>
              </a:solidFill>
              <a:latin typeface="Arial"/>
              <a:ea typeface="Arial"/>
              <a:cs typeface="Arial"/>
              <a:sym typeface="Arial"/>
            </a:endParaRPr>
          </a:p>
        </p:txBody>
      </p:sp>
      <p:sp>
        <p:nvSpPr>
          <p:cNvPr id="193" name="Shape 193"/>
          <p:cNvSpPr txBox="1"/>
          <p:nvPr/>
        </p:nvSpPr>
        <p:spPr>
          <a:xfrm>
            <a:off x="3826277" y="4624209"/>
            <a:ext cx="1953489" cy="1200329"/>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Binocular Vision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pic>
        <p:nvPicPr>
          <p:cNvPr id="199" name="Shape 199"/>
          <p:cNvPicPr preferRelativeResize="0"/>
          <p:nvPr/>
        </p:nvPicPr>
        <p:blipFill>
          <a:blip r:embed="rId3">
            <a:alphaModFix/>
          </a:blip>
          <a:stretch>
            <a:fillRect/>
          </a:stretch>
        </p:blipFill>
        <p:spPr>
          <a:xfrm>
            <a:off x="0" y="0"/>
            <a:ext cx="2704629" cy="4073236"/>
          </a:xfrm>
          <a:prstGeom prst="rect">
            <a:avLst/>
          </a:prstGeom>
          <a:noFill/>
          <a:ln>
            <a:noFill/>
          </a:ln>
        </p:spPr>
      </p:pic>
      <p:pic>
        <p:nvPicPr>
          <p:cNvPr id="200" name="Shape 200"/>
          <p:cNvPicPr preferRelativeResize="0"/>
          <p:nvPr/>
        </p:nvPicPr>
        <p:blipFill>
          <a:blip r:embed="rId4">
            <a:alphaModFix/>
          </a:blip>
          <a:stretch>
            <a:fillRect/>
          </a:stretch>
        </p:blipFill>
        <p:spPr>
          <a:xfrm flipH="1">
            <a:off x="0" y="2867891"/>
            <a:ext cx="2705294" cy="3990109"/>
          </a:xfrm>
          <a:prstGeom prst="rect">
            <a:avLst/>
          </a:prstGeom>
          <a:noFill/>
          <a:ln>
            <a:noFill/>
          </a:ln>
        </p:spPr>
      </p:pic>
      <p:pic>
        <p:nvPicPr>
          <p:cNvPr id="201" name="Shape 201"/>
          <p:cNvPicPr preferRelativeResize="0"/>
          <p:nvPr/>
        </p:nvPicPr>
        <p:blipFill>
          <a:blip r:embed="rId5">
            <a:alphaModFix/>
          </a:blip>
          <a:stretch>
            <a:fillRect/>
          </a:stretch>
        </p:blipFill>
        <p:spPr>
          <a:xfrm flipH="1">
            <a:off x="5763490" y="0"/>
            <a:ext cx="3380509" cy="3380509"/>
          </a:xfrm>
          <a:prstGeom prst="rect">
            <a:avLst/>
          </a:prstGeom>
          <a:noFill/>
          <a:ln>
            <a:noFill/>
          </a:ln>
        </p:spPr>
      </p:pic>
      <p:pic>
        <p:nvPicPr>
          <p:cNvPr id="202" name="Shape 202"/>
          <p:cNvPicPr preferRelativeResize="0"/>
          <p:nvPr/>
        </p:nvPicPr>
        <p:blipFill>
          <a:blip r:embed="rId6">
            <a:alphaModFix/>
          </a:blip>
          <a:stretch>
            <a:fillRect/>
          </a:stretch>
        </p:blipFill>
        <p:spPr>
          <a:xfrm>
            <a:off x="4568724" y="3380509"/>
            <a:ext cx="4575275" cy="3047134"/>
          </a:xfrm>
          <a:prstGeom prst="rect">
            <a:avLst/>
          </a:prstGeom>
          <a:noFill/>
          <a:ln>
            <a:noFill/>
          </a:ln>
        </p:spPr>
      </p:pic>
      <p:sp>
        <p:nvSpPr>
          <p:cNvPr id="203" name="Shape 203"/>
          <p:cNvSpPr/>
          <p:nvPr/>
        </p:nvSpPr>
        <p:spPr>
          <a:xfrm>
            <a:off x="3505199" y="2985654"/>
            <a:ext cx="2258291" cy="3754582"/>
          </a:xfrm>
          <a:prstGeom prst="rect">
            <a:avLst/>
          </a:prstGeom>
          <a:solidFill>
            <a:schemeClr val="lt1"/>
          </a:solidFill>
          <a:ln>
            <a:noFill/>
          </a:ln>
        </p:spPr>
        <p:txBody>
          <a:bodyPr anchorCtr="0" anchor="ctr" bIns="45700" lIns="91425" rIns="91425" wrap="square" tIns="45700">
            <a:noAutofit/>
          </a:bodyPr>
          <a:lstStyle/>
          <a:p>
            <a:pPr indent="0" lvl="0" marL="0">
              <a:spcBef>
                <a:spcPts val="0"/>
              </a:spcBef>
              <a:spcAft>
                <a:spcPts val="0"/>
              </a:spcAft>
              <a:buNone/>
            </a:pPr>
            <a:r>
              <a:t/>
            </a:r>
            <a:endParaRPr/>
          </a:p>
        </p:txBody>
      </p:sp>
      <p:sp>
        <p:nvSpPr>
          <p:cNvPr id="204" name="Shape 204"/>
          <p:cNvSpPr/>
          <p:nvPr/>
        </p:nvSpPr>
        <p:spPr>
          <a:xfrm>
            <a:off x="2785145" y="5980887"/>
            <a:ext cx="5029201" cy="1015663"/>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http://www.flickr.com/photos/21185968@N00/3760968061/</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http://www.flickr.com/photos/tomitapio/4566585948/</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9"/>
              </a:rPr>
              <a:t>http://www.flickr.com/photos/aechempati/5419119893/</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0"/>
              </a:rPr>
              <a:t>http://www.flickr.com/photos/tambako/4561359690/sizes/l/in/photostream/</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205" name="Shape 205"/>
          <p:cNvSpPr txBox="1"/>
          <p:nvPr/>
        </p:nvSpPr>
        <p:spPr>
          <a:xfrm>
            <a:off x="3172692" y="259093"/>
            <a:ext cx="2438396" cy="2862322"/>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Reduced snout leading to reduced olfaction</a:t>
            </a:r>
            <a:endParaRPr b="0" i="0" sz="1800" u="none" cap="none" strike="noStrike">
              <a:solidFill>
                <a:schemeClr val="dk1"/>
              </a:solidFill>
              <a:latin typeface="Arial"/>
              <a:ea typeface="Arial"/>
              <a:cs typeface="Arial"/>
              <a:sym typeface="Arial"/>
            </a:endParaRPr>
          </a:p>
        </p:txBody>
      </p:sp>
      <p:sp>
        <p:nvSpPr>
          <p:cNvPr id="206" name="Shape 206"/>
          <p:cNvSpPr txBox="1"/>
          <p:nvPr/>
        </p:nvSpPr>
        <p:spPr>
          <a:xfrm>
            <a:off x="3325092" y="3847282"/>
            <a:ext cx="2438396" cy="1015663"/>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6000" u="none" cap="none" strike="noStrike">
                <a:solidFill>
                  <a:schemeClr val="dk1"/>
                </a:solidFill>
                <a:latin typeface="Arial"/>
                <a:ea typeface="Arial"/>
                <a:cs typeface="Arial"/>
                <a:sym typeface="Arial"/>
              </a:rPr>
              <a:t>vs.</a:t>
            </a:r>
            <a:endParaRPr b="0" i="0" sz="1800" u="none" cap="none" strike="noStrike">
              <a:solidFill>
                <a:schemeClr val="dk1"/>
              </a:solidFill>
              <a:latin typeface="Arial"/>
              <a:ea typeface="Arial"/>
              <a:cs typeface="Arial"/>
              <a:sym typeface="Arial"/>
            </a:endParaRPr>
          </a:p>
        </p:txBody>
      </p:sp>
      <p:sp>
        <p:nvSpPr>
          <p:cNvPr id="207" name="Shape 207"/>
          <p:cNvSpPr txBox="1"/>
          <p:nvPr/>
        </p:nvSpPr>
        <p:spPr>
          <a:xfrm>
            <a:off x="7937016" y="2867891"/>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Squirrel</a:t>
            </a:r>
            <a:endParaRPr b="0" i="0" sz="1800" u="none" cap="none" strike="noStrike">
              <a:solidFill>
                <a:schemeClr val="dk1"/>
              </a:solidFill>
              <a:latin typeface="Arial"/>
              <a:ea typeface="Arial"/>
              <a:cs typeface="Arial"/>
              <a:sym typeface="Arial"/>
            </a:endParaRPr>
          </a:p>
        </p:txBody>
      </p:sp>
      <p:sp>
        <p:nvSpPr>
          <p:cNvPr id="208" name="Shape 208"/>
          <p:cNvSpPr txBox="1"/>
          <p:nvPr/>
        </p:nvSpPr>
        <p:spPr>
          <a:xfrm>
            <a:off x="7937016" y="5029664"/>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Doggie</a:t>
            </a:r>
            <a:endParaRPr b="0" i="0" sz="1800" u="none" cap="none" strike="noStrike">
              <a:solidFill>
                <a:schemeClr val="dk1"/>
              </a:solidFill>
              <a:latin typeface="Arial"/>
              <a:ea typeface="Arial"/>
              <a:cs typeface="Arial"/>
              <a:sym typeface="Arial"/>
            </a:endParaRPr>
          </a:p>
        </p:txBody>
      </p:sp>
      <p:sp>
        <p:nvSpPr>
          <p:cNvPr id="209" name="Shape 209"/>
          <p:cNvSpPr txBox="1"/>
          <p:nvPr/>
        </p:nvSpPr>
        <p:spPr>
          <a:xfrm>
            <a:off x="1707768" y="328882"/>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Monkey</a:t>
            </a:r>
            <a:endParaRPr b="0" i="0" sz="1800" u="none" cap="none" strike="noStrike">
              <a:solidFill>
                <a:schemeClr val="dk1"/>
              </a:solidFill>
              <a:latin typeface="Arial"/>
              <a:ea typeface="Arial"/>
              <a:cs typeface="Arial"/>
              <a:sym typeface="Arial"/>
            </a:endParaRPr>
          </a:p>
        </p:txBody>
      </p:sp>
      <p:sp>
        <p:nvSpPr>
          <p:cNvPr id="210" name="Shape 210"/>
          <p:cNvSpPr txBox="1"/>
          <p:nvPr/>
        </p:nvSpPr>
        <p:spPr>
          <a:xfrm>
            <a:off x="169913" y="6058311"/>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Human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pic>
        <p:nvPicPr>
          <p:cNvPr id="216" name="Shape 216"/>
          <p:cNvPicPr preferRelativeResize="0"/>
          <p:nvPr/>
        </p:nvPicPr>
        <p:blipFill>
          <a:blip r:embed="rId3">
            <a:alphaModFix/>
          </a:blip>
          <a:stretch>
            <a:fillRect/>
          </a:stretch>
        </p:blipFill>
        <p:spPr>
          <a:xfrm>
            <a:off x="1732328" y="-1"/>
            <a:ext cx="5581322" cy="3705999"/>
          </a:xfrm>
          <a:prstGeom prst="rect">
            <a:avLst/>
          </a:prstGeom>
          <a:noFill/>
          <a:ln>
            <a:noFill/>
          </a:ln>
        </p:spPr>
      </p:pic>
      <p:pic>
        <p:nvPicPr>
          <p:cNvPr id="217" name="Shape 217"/>
          <p:cNvPicPr preferRelativeResize="0"/>
          <p:nvPr/>
        </p:nvPicPr>
        <p:blipFill>
          <a:blip r:embed="rId4">
            <a:alphaModFix/>
          </a:blip>
          <a:stretch>
            <a:fillRect/>
          </a:stretch>
        </p:blipFill>
        <p:spPr>
          <a:xfrm>
            <a:off x="0" y="0"/>
            <a:ext cx="2475491" cy="3705999"/>
          </a:xfrm>
          <a:prstGeom prst="rect">
            <a:avLst/>
          </a:prstGeom>
          <a:noFill/>
          <a:ln>
            <a:noFill/>
          </a:ln>
        </p:spPr>
      </p:pic>
      <p:sp>
        <p:nvSpPr>
          <p:cNvPr id="218" name="Shape 218"/>
          <p:cNvSpPr/>
          <p:nvPr/>
        </p:nvSpPr>
        <p:spPr>
          <a:xfrm>
            <a:off x="6149553" y="6023839"/>
            <a:ext cx="3796146" cy="83099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http://www.flickr.com/photos/philman/2755063715/</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http://www.flickr.com/photos/patries71/3149890871/</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http://www.flickr.com/photos/mugley/3280473929/</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http://www.flickr.com/photos/plasticbrain/4243519977/</a:t>
            </a:r>
            <a:endParaRPr b="0" i="0" sz="1800" u="none" cap="none" strike="noStrike">
              <a:solidFill>
                <a:schemeClr val="dk1"/>
              </a:solidFill>
              <a:latin typeface="Arial"/>
              <a:ea typeface="Arial"/>
              <a:cs typeface="Arial"/>
              <a:sym typeface="Arial"/>
            </a:endParaRPr>
          </a:p>
        </p:txBody>
      </p:sp>
      <p:pic>
        <p:nvPicPr>
          <p:cNvPr id="219" name="Shape 219"/>
          <p:cNvPicPr preferRelativeResize="0"/>
          <p:nvPr/>
        </p:nvPicPr>
        <p:blipFill>
          <a:blip r:embed="rId9">
            <a:alphaModFix/>
          </a:blip>
          <a:stretch>
            <a:fillRect/>
          </a:stretch>
        </p:blipFill>
        <p:spPr>
          <a:xfrm>
            <a:off x="6149553" y="0"/>
            <a:ext cx="2994447" cy="3705999"/>
          </a:xfrm>
          <a:prstGeom prst="rect">
            <a:avLst/>
          </a:prstGeom>
          <a:noFill/>
          <a:ln>
            <a:noFill/>
          </a:ln>
        </p:spPr>
      </p:pic>
      <p:pic>
        <p:nvPicPr>
          <p:cNvPr id="220" name="Shape 220"/>
          <p:cNvPicPr preferRelativeResize="0"/>
          <p:nvPr/>
        </p:nvPicPr>
        <p:blipFill>
          <a:blip r:embed="rId10">
            <a:alphaModFix/>
          </a:blip>
          <a:stretch>
            <a:fillRect/>
          </a:stretch>
        </p:blipFill>
        <p:spPr>
          <a:xfrm>
            <a:off x="0" y="3582000"/>
            <a:ext cx="6156000" cy="3276000"/>
          </a:xfrm>
          <a:prstGeom prst="rect">
            <a:avLst/>
          </a:prstGeom>
          <a:noFill/>
          <a:ln>
            <a:noFill/>
          </a:ln>
        </p:spPr>
      </p:pic>
      <p:sp>
        <p:nvSpPr>
          <p:cNvPr id="221" name="Shape 221"/>
          <p:cNvSpPr txBox="1"/>
          <p:nvPr/>
        </p:nvSpPr>
        <p:spPr>
          <a:xfrm>
            <a:off x="6303820" y="3705999"/>
            <a:ext cx="2438396" cy="1200329"/>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Generalised Dentition</a:t>
            </a:r>
            <a:endParaRPr b="0" i="0" sz="1800" u="none" cap="none" strike="noStrike">
              <a:solidFill>
                <a:schemeClr val="dk1"/>
              </a:solidFill>
              <a:latin typeface="Arial"/>
              <a:ea typeface="Arial"/>
              <a:cs typeface="Arial"/>
              <a:sym typeface="Arial"/>
            </a:endParaRPr>
          </a:p>
        </p:txBody>
      </p:sp>
      <p:sp>
        <p:nvSpPr>
          <p:cNvPr id="222" name="Shape 222"/>
          <p:cNvSpPr txBox="1"/>
          <p:nvPr/>
        </p:nvSpPr>
        <p:spPr>
          <a:xfrm>
            <a:off x="668676" y="364093"/>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Human</a:t>
            </a:r>
            <a:endParaRPr b="0" i="0" sz="1800" u="none" cap="none" strike="noStrike">
              <a:solidFill>
                <a:schemeClr val="dk1"/>
              </a:solidFill>
              <a:latin typeface="Arial"/>
              <a:ea typeface="Arial"/>
              <a:cs typeface="Arial"/>
              <a:sym typeface="Arial"/>
            </a:endParaRPr>
          </a:p>
        </p:txBody>
      </p:sp>
      <p:sp>
        <p:nvSpPr>
          <p:cNvPr id="223" name="Shape 223"/>
          <p:cNvSpPr txBox="1"/>
          <p:nvPr/>
        </p:nvSpPr>
        <p:spPr>
          <a:xfrm>
            <a:off x="2475491" y="2469984"/>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Baboon</a:t>
            </a:r>
            <a:endParaRPr b="0" i="0" sz="1800" u="none" cap="none" strike="noStrike">
              <a:solidFill>
                <a:schemeClr val="dk1"/>
              </a:solidFill>
              <a:latin typeface="Arial"/>
              <a:ea typeface="Arial"/>
              <a:cs typeface="Arial"/>
              <a:sym typeface="Arial"/>
            </a:endParaRPr>
          </a:p>
        </p:txBody>
      </p:sp>
      <p:sp>
        <p:nvSpPr>
          <p:cNvPr id="224" name="Shape 224"/>
          <p:cNvSpPr txBox="1"/>
          <p:nvPr/>
        </p:nvSpPr>
        <p:spPr>
          <a:xfrm>
            <a:off x="7148013" y="2807050"/>
            <a:ext cx="997526"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Gorilla</a:t>
            </a:r>
            <a:endParaRPr b="0" i="0" sz="1800" u="none" cap="none" strike="noStrike">
              <a:solidFill>
                <a:schemeClr val="dk1"/>
              </a:solidFill>
              <a:latin typeface="Arial"/>
              <a:ea typeface="Arial"/>
              <a:cs typeface="Arial"/>
              <a:sym typeface="Arial"/>
            </a:endParaRPr>
          </a:p>
        </p:txBody>
      </p:sp>
      <p:sp>
        <p:nvSpPr>
          <p:cNvPr id="225" name="Shape 225"/>
          <p:cNvSpPr txBox="1"/>
          <p:nvPr/>
        </p:nvSpPr>
        <p:spPr>
          <a:xfrm>
            <a:off x="3260726" y="5543670"/>
            <a:ext cx="997526"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Moo Cow</a:t>
            </a:r>
            <a:r>
              <a:rPr b="0" i="0" lang="en-US" sz="1800" u="none" cap="none" strike="noStrike">
                <a:solidFill>
                  <a:schemeClr val="lt1"/>
                </a:solidFill>
                <a:latin typeface="Arial"/>
                <a:ea typeface="Arial"/>
                <a:cs typeface="Arial"/>
                <a:sym typeface="Arial"/>
              </a:rPr>
              <a:t>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Shape 231"/>
          <p:cNvSpPr txBox="1"/>
          <p:nvPr/>
        </p:nvSpPr>
        <p:spPr>
          <a:xfrm>
            <a:off x="193221" y="205407"/>
            <a:ext cx="8244115" cy="612475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3600" u="none" cap="none" strike="noStrike">
                <a:solidFill>
                  <a:schemeClr val="dk1"/>
                </a:solidFill>
                <a:latin typeface="Arial"/>
                <a:ea typeface="Arial"/>
                <a:cs typeface="Arial"/>
                <a:sym typeface="Arial"/>
              </a:rPr>
              <a:t>Others: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Forelimbs able to twist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Clavicle allows wide range of arm movement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(re. the above two points: if you have a gentle and patient pet dog, give it a rub on the tummy and then move it’s forelegs, they really only move in one plane)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Slower reproduction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	- long gestation</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	- usually one offspring at a time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Larger skull – relative to body size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Large brain – more complex, more folds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Better visual acuity – more of the photoreceptors have their own sensory neurons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Social dependency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236" name="Shape 236"/>
        <p:cNvGrpSpPr/>
        <p:nvPr/>
      </p:nvGrpSpPr>
      <p:grpSpPr>
        <a:xfrm>
          <a:off x="0" y="0"/>
          <a:ext cx="0" cy="0"/>
          <a:chOff x="0" y="0"/>
          <a:chExt cx="0" cy="0"/>
        </a:xfrm>
      </p:grpSpPr>
      <p:sp>
        <p:nvSpPr>
          <p:cNvPr id="237" name="Shape 237"/>
          <p:cNvSpPr/>
          <p:nvPr/>
        </p:nvSpPr>
        <p:spPr>
          <a:xfrm>
            <a:off x="-1" y="0"/>
            <a:ext cx="9143999" cy="1015663"/>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000" u="none" cap="none" strike="noStrike">
                <a:solidFill>
                  <a:schemeClr val="lt1"/>
                </a:solidFill>
                <a:latin typeface="Arial"/>
                <a:ea typeface="Arial"/>
                <a:cs typeface="Arial"/>
                <a:sym typeface="Arial"/>
              </a:rPr>
              <a:t>D.3.5 Outline the trends illustrated by the fossils of </a:t>
            </a:r>
            <a:r>
              <a:rPr b="0" i="1" lang="en-US" sz="2000" u="none" cap="none" strike="noStrike">
                <a:solidFill>
                  <a:schemeClr val="lt1"/>
                </a:solidFill>
                <a:latin typeface="Arial"/>
                <a:ea typeface="Arial"/>
                <a:cs typeface="Arial"/>
                <a:sym typeface="Arial"/>
              </a:rPr>
              <a:t>Ardipithecus ramidus</a:t>
            </a:r>
            <a:r>
              <a:rPr b="0" i="0" lang="en-US" sz="2000" u="none" cap="none" strike="noStrike">
                <a:solidFill>
                  <a:schemeClr val="lt1"/>
                </a:solidFill>
                <a:latin typeface="Arial"/>
                <a:ea typeface="Arial"/>
                <a:cs typeface="Arial"/>
                <a:sym typeface="Arial"/>
              </a:rPr>
              <a:t>, </a:t>
            </a:r>
            <a:r>
              <a:rPr b="0" i="1" lang="en-US" sz="2000" u="none" cap="none" strike="noStrike">
                <a:solidFill>
                  <a:schemeClr val="lt1"/>
                </a:solidFill>
                <a:latin typeface="Arial"/>
                <a:ea typeface="Arial"/>
                <a:cs typeface="Arial"/>
                <a:sym typeface="Arial"/>
              </a:rPr>
              <a:t>Australopithecus</a:t>
            </a:r>
            <a:r>
              <a:rPr b="0" i="0" lang="en-US" sz="2000" u="none" cap="none" strike="noStrike">
                <a:solidFill>
                  <a:schemeClr val="lt1"/>
                </a:solidFill>
                <a:latin typeface="Arial"/>
                <a:ea typeface="Arial"/>
                <a:cs typeface="Arial"/>
                <a:sym typeface="Arial"/>
              </a:rPr>
              <a:t> including </a:t>
            </a:r>
            <a:r>
              <a:rPr b="0" i="1" lang="en-US" sz="2000" u="none" cap="none" strike="noStrike">
                <a:solidFill>
                  <a:schemeClr val="lt1"/>
                </a:solidFill>
                <a:latin typeface="Arial"/>
                <a:ea typeface="Arial"/>
                <a:cs typeface="Arial"/>
                <a:sym typeface="Arial"/>
              </a:rPr>
              <a:t>A.</a:t>
            </a:r>
            <a:r>
              <a:rPr b="0" i="0" lang="en-US" sz="2000" u="none" cap="none" strike="noStrike">
                <a:solidFill>
                  <a:schemeClr val="lt1"/>
                </a:solidFill>
                <a:latin typeface="Arial"/>
                <a:ea typeface="Arial"/>
                <a:cs typeface="Arial"/>
                <a:sym typeface="Arial"/>
              </a:rPr>
              <a:t> </a:t>
            </a:r>
            <a:r>
              <a:rPr b="0" i="1" lang="en-US" sz="2000" u="none" cap="none" strike="noStrike">
                <a:solidFill>
                  <a:schemeClr val="lt1"/>
                </a:solidFill>
                <a:latin typeface="Arial"/>
                <a:ea typeface="Arial"/>
                <a:cs typeface="Arial"/>
                <a:sym typeface="Arial"/>
              </a:rPr>
              <a:t>afarensis</a:t>
            </a:r>
            <a:r>
              <a:rPr b="0" i="0" lang="en-US" sz="2000" u="none" cap="none" strike="noStrike">
                <a:solidFill>
                  <a:schemeClr val="lt1"/>
                </a:solidFill>
                <a:latin typeface="Arial"/>
                <a:ea typeface="Arial"/>
                <a:cs typeface="Arial"/>
                <a:sym typeface="Arial"/>
              </a:rPr>
              <a:t> and </a:t>
            </a:r>
            <a:r>
              <a:rPr b="0" i="1" lang="en-US" sz="2000" u="none" cap="none" strike="noStrike">
                <a:solidFill>
                  <a:schemeClr val="lt1"/>
                </a:solidFill>
                <a:latin typeface="Arial"/>
                <a:ea typeface="Arial"/>
                <a:cs typeface="Arial"/>
                <a:sym typeface="Arial"/>
              </a:rPr>
              <a:t>A. africanus</a:t>
            </a:r>
            <a:r>
              <a:rPr b="0" i="0" lang="en-US" sz="2000" u="none" cap="none" strike="noStrike">
                <a:solidFill>
                  <a:schemeClr val="lt1"/>
                </a:solidFill>
                <a:latin typeface="Arial"/>
                <a:ea typeface="Arial"/>
                <a:cs typeface="Arial"/>
                <a:sym typeface="Arial"/>
              </a:rPr>
              <a:t>, and </a:t>
            </a:r>
            <a:r>
              <a:rPr b="0" i="1" lang="en-US" sz="2000" u="none" cap="none" strike="noStrike">
                <a:solidFill>
                  <a:schemeClr val="lt1"/>
                </a:solidFill>
                <a:latin typeface="Arial"/>
                <a:ea typeface="Arial"/>
                <a:cs typeface="Arial"/>
                <a:sym typeface="Arial"/>
              </a:rPr>
              <a:t>Homo</a:t>
            </a:r>
            <a:r>
              <a:rPr b="0" i="0" lang="en-US" sz="2000" u="none" cap="none" strike="noStrike">
                <a:solidFill>
                  <a:schemeClr val="lt1"/>
                </a:solidFill>
                <a:latin typeface="Arial"/>
                <a:ea typeface="Arial"/>
                <a:cs typeface="Arial"/>
                <a:sym typeface="Arial"/>
              </a:rPr>
              <a:t> including H. </a:t>
            </a:r>
            <a:r>
              <a:rPr b="0" i="1" lang="en-US" sz="2000" u="none" cap="none" strike="noStrike">
                <a:solidFill>
                  <a:schemeClr val="lt1"/>
                </a:solidFill>
                <a:latin typeface="Arial"/>
                <a:ea typeface="Arial"/>
                <a:cs typeface="Arial"/>
                <a:sym typeface="Arial"/>
              </a:rPr>
              <a:t>habilis, H. erectus, H. neanderthalensis </a:t>
            </a:r>
            <a:r>
              <a:rPr b="0" i="0" lang="en-US" sz="2000" u="none" cap="none" strike="noStrike">
                <a:solidFill>
                  <a:schemeClr val="lt1"/>
                </a:solidFill>
                <a:latin typeface="Arial"/>
                <a:ea typeface="Arial"/>
                <a:cs typeface="Arial"/>
                <a:sym typeface="Arial"/>
              </a:rPr>
              <a:t>and </a:t>
            </a:r>
            <a:r>
              <a:rPr b="0" i="1" lang="en-US" sz="2000" u="none" cap="none" strike="noStrike">
                <a:solidFill>
                  <a:schemeClr val="lt1"/>
                </a:solidFill>
                <a:latin typeface="Arial"/>
                <a:ea typeface="Arial"/>
                <a:cs typeface="Arial"/>
                <a:sym typeface="Arial"/>
              </a:rPr>
              <a:t>H. sapiens. </a:t>
            </a:r>
            <a:endParaRPr b="0" i="0" sz="1800" u="none" cap="none" strike="noStrike">
              <a:solidFill>
                <a:schemeClr val="dk1"/>
              </a:solidFill>
              <a:latin typeface="Arial"/>
              <a:ea typeface="Arial"/>
              <a:cs typeface="Arial"/>
              <a:sym typeface="Arial"/>
            </a:endParaRPr>
          </a:p>
        </p:txBody>
      </p:sp>
      <p:pic>
        <p:nvPicPr>
          <p:cNvPr id="238" name="Shape 238"/>
          <p:cNvPicPr preferRelativeResize="0"/>
          <p:nvPr/>
        </p:nvPicPr>
        <p:blipFill>
          <a:blip r:embed="rId3">
            <a:alphaModFix/>
          </a:blip>
          <a:stretch>
            <a:fillRect/>
          </a:stretch>
        </p:blipFill>
        <p:spPr>
          <a:xfrm>
            <a:off x="1045834" y="1015663"/>
            <a:ext cx="7052328" cy="584543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pic>
        <p:nvPicPr>
          <p:cNvPr id="244" name="Shape 244"/>
          <p:cNvPicPr preferRelativeResize="0"/>
          <p:nvPr/>
        </p:nvPicPr>
        <p:blipFill>
          <a:blip r:embed="rId3">
            <a:alphaModFix/>
          </a:blip>
          <a:stretch>
            <a:fillRect/>
          </a:stretch>
        </p:blipFill>
        <p:spPr>
          <a:xfrm>
            <a:off x="790575" y="-366768"/>
            <a:ext cx="5231472" cy="3485468"/>
          </a:xfrm>
          <a:prstGeom prst="rect">
            <a:avLst/>
          </a:prstGeom>
          <a:noFill/>
          <a:ln>
            <a:noFill/>
          </a:ln>
        </p:spPr>
      </p:pic>
      <p:pic>
        <p:nvPicPr>
          <p:cNvPr id="245" name="Shape 245"/>
          <p:cNvPicPr preferRelativeResize="0"/>
          <p:nvPr/>
        </p:nvPicPr>
        <p:blipFill>
          <a:blip r:embed="rId4">
            <a:alphaModFix/>
          </a:blip>
          <a:stretch>
            <a:fillRect/>
          </a:stretch>
        </p:blipFill>
        <p:spPr>
          <a:xfrm>
            <a:off x="4572000" y="-357583"/>
            <a:ext cx="2600324" cy="3467098"/>
          </a:xfrm>
          <a:prstGeom prst="rect">
            <a:avLst/>
          </a:prstGeom>
          <a:noFill/>
          <a:ln>
            <a:noFill/>
          </a:ln>
        </p:spPr>
      </p:pic>
      <p:pic>
        <p:nvPicPr>
          <p:cNvPr id="246" name="Shape 246"/>
          <p:cNvPicPr preferRelativeResize="0"/>
          <p:nvPr/>
        </p:nvPicPr>
        <p:blipFill>
          <a:blip r:embed="rId5">
            <a:alphaModFix/>
          </a:blip>
          <a:stretch>
            <a:fillRect/>
          </a:stretch>
        </p:blipFill>
        <p:spPr>
          <a:xfrm>
            <a:off x="6732686" y="3189086"/>
            <a:ext cx="2487514" cy="3290362"/>
          </a:xfrm>
          <a:prstGeom prst="rect">
            <a:avLst/>
          </a:prstGeom>
          <a:noFill/>
          <a:ln>
            <a:noFill/>
          </a:ln>
        </p:spPr>
      </p:pic>
      <p:sp>
        <p:nvSpPr>
          <p:cNvPr id="247" name="Shape 247"/>
          <p:cNvSpPr/>
          <p:nvPr/>
        </p:nvSpPr>
        <p:spPr>
          <a:xfrm>
            <a:off x="7313711" y="756812"/>
            <a:ext cx="6811862" cy="1754326"/>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http://commons.wikimedia.org/wiki/File:Ardi.jpg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http://commons.wikimedia.org/wiki/File:Australopithecus_afarensis_reconstruction.JPG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http://commons.wikimedia.org/wiki/File:Australopithecus_africanus_face1_(University_of_Zurich).JPG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9"/>
              </a:rPr>
              <a:t>http://commons.wikimedia.org/wiki/File:Homo_habilis-KNM_ER_1813.jpg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0"/>
              </a:rPr>
              <a:t>http://commons.wikimedia.org/wiki/File:Broken_Hill_Skull_(Replica01).jpg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1"/>
              </a:rPr>
              <a:t>http://commons.wikimedia.org/wiki/File:Homo_sapiens_neanderthalensis.jpg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12"/>
              </a:rPr>
              <a:t>http://www.flickr.com/photos/53898309@N00/2211288333/</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248" name="Shape 248"/>
          <p:cNvPicPr preferRelativeResize="0"/>
          <p:nvPr/>
        </p:nvPicPr>
        <p:blipFill>
          <a:blip r:embed="rId13">
            <a:alphaModFix/>
          </a:blip>
          <a:stretch>
            <a:fillRect/>
          </a:stretch>
        </p:blipFill>
        <p:spPr>
          <a:xfrm>
            <a:off x="-384572" y="-275574"/>
            <a:ext cx="3062287" cy="3062287"/>
          </a:xfrm>
          <a:prstGeom prst="rect">
            <a:avLst/>
          </a:prstGeom>
          <a:noFill/>
          <a:ln>
            <a:noFill/>
          </a:ln>
        </p:spPr>
      </p:pic>
      <p:pic>
        <p:nvPicPr>
          <p:cNvPr id="249" name="Shape 249"/>
          <p:cNvPicPr preferRelativeResize="0"/>
          <p:nvPr/>
        </p:nvPicPr>
        <p:blipFill>
          <a:blip r:embed="rId14">
            <a:alphaModFix/>
          </a:blip>
          <a:stretch>
            <a:fillRect/>
          </a:stretch>
        </p:blipFill>
        <p:spPr>
          <a:xfrm>
            <a:off x="-99892" y="3374867"/>
            <a:ext cx="2223967" cy="2921396"/>
          </a:xfrm>
          <a:prstGeom prst="rect">
            <a:avLst/>
          </a:prstGeom>
          <a:noFill/>
          <a:ln>
            <a:noFill/>
          </a:ln>
        </p:spPr>
      </p:pic>
      <p:pic>
        <p:nvPicPr>
          <p:cNvPr id="250" name="Shape 250"/>
          <p:cNvPicPr preferRelativeResize="0"/>
          <p:nvPr/>
        </p:nvPicPr>
        <p:blipFill>
          <a:blip r:embed="rId15">
            <a:alphaModFix/>
          </a:blip>
          <a:stretch>
            <a:fillRect/>
          </a:stretch>
        </p:blipFill>
        <p:spPr>
          <a:xfrm>
            <a:off x="1746250" y="3374867"/>
            <a:ext cx="2740025" cy="2920098"/>
          </a:xfrm>
          <a:prstGeom prst="rect">
            <a:avLst/>
          </a:prstGeom>
          <a:noFill/>
          <a:ln>
            <a:noFill/>
          </a:ln>
        </p:spPr>
      </p:pic>
      <p:pic>
        <p:nvPicPr>
          <p:cNvPr id="251" name="Shape 251"/>
          <p:cNvPicPr preferRelativeResize="0"/>
          <p:nvPr/>
        </p:nvPicPr>
        <p:blipFill>
          <a:blip r:embed="rId16">
            <a:alphaModFix/>
          </a:blip>
          <a:stretch>
            <a:fillRect/>
          </a:stretch>
        </p:blipFill>
        <p:spPr>
          <a:xfrm>
            <a:off x="4191000" y="3067711"/>
            <a:ext cx="2772225" cy="3533113"/>
          </a:xfrm>
          <a:prstGeom prst="rect">
            <a:avLst/>
          </a:prstGeom>
          <a:noFill/>
          <a:ln>
            <a:noFill/>
          </a:ln>
        </p:spPr>
      </p:pic>
      <p:sp>
        <p:nvSpPr>
          <p:cNvPr id="252" name="Shape 252"/>
          <p:cNvSpPr txBox="1"/>
          <p:nvPr/>
        </p:nvSpPr>
        <p:spPr>
          <a:xfrm>
            <a:off x="175021" y="2395519"/>
            <a:ext cx="1943100"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Ardipithecus ramidus</a:t>
            </a:r>
            <a:endParaRPr b="0" i="0" sz="1800" u="none" cap="none" strike="noStrike">
              <a:solidFill>
                <a:schemeClr val="dk1"/>
              </a:solidFill>
              <a:latin typeface="Arial"/>
              <a:ea typeface="Arial"/>
              <a:cs typeface="Arial"/>
              <a:sym typeface="Arial"/>
            </a:endParaRPr>
          </a:p>
        </p:txBody>
      </p:sp>
      <p:sp>
        <p:nvSpPr>
          <p:cNvPr id="253" name="Shape 253"/>
          <p:cNvSpPr txBox="1"/>
          <p:nvPr/>
        </p:nvSpPr>
        <p:spPr>
          <a:xfrm>
            <a:off x="5005836" y="2511138"/>
            <a:ext cx="1943100"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Australopithecus africanus</a:t>
            </a:r>
            <a:endParaRPr b="0" i="0" sz="1800" u="none" cap="none" strike="noStrike">
              <a:solidFill>
                <a:schemeClr val="dk1"/>
              </a:solidFill>
              <a:latin typeface="Arial"/>
              <a:ea typeface="Arial"/>
              <a:cs typeface="Arial"/>
              <a:sym typeface="Arial"/>
            </a:endParaRPr>
          </a:p>
        </p:txBody>
      </p:sp>
      <p:sp>
        <p:nvSpPr>
          <p:cNvPr id="254" name="Shape 254"/>
          <p:cNvSpPr txBox="1"/>
          <p:nvPr/>
        </p:nvSpPr>
        <p:spPr>
          <a:xfrm>
            <a:off x="2434761" y="2718684"/>
            <a:ext cx="1943100"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Australopithecus afarensis</a:t>
            </a:r>
            <a:endParaRPr b="0" i="0" sz="1800" u="none" cap="none" strike="noStrike">
              <a:solidFill>
                <a:schemeClr val="dk1"/>
              </a:solidFill>
              <a:latin typeface="Arial"/>
              <a:ea typeface="Arial"/>
              <a:cs typeface="Arial"/>
              <a:sym typeface="Arial"/>
            </a:endParaRPr>
          </a:p>
        </p:txBody>
      </p:sp>
      <p:sp>
        <p:nvSpPr>
          <p:cNvPr id="255" name="Shape 255"/>
          <p:cNvSpPr txBox="1"/>
          <p:nvPr/>
        </p:nvSpPr>
        <p:spPr>
          <a:xfrm>
            <a:off x="40541" y="6116376"/>
            <a:ext cx="1943100" cy="369332"/>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Homo habilis</a:t>
            </a:r>
            <a:endParaRPr b="0" i="0" sz="1800" u="none" cap="none" strike="noStrike">
              <a:solidFill>
                <a:schemeClr val="dk1"/>
              </a:solidFill>
              <a:latin typeface="Arial"/>
              <a:ea typeface="Arial"/>
              <a:cs typeface="Arial"/>
              <a:sym typeface="Arial"/>
            </a:endParaRPr>
          </a:p>
        </p:txBody>
      </p:sp>
      <p:sp>
        <p:nvSpPr>
          <p:cNvPr id="256" name="Shape 256"/>
          <p:cNvSpPr txBox="1"/>
          <p:nvPr/>
        </p:nvSpPr>
        <p:spPr>
          <a:xfrm>
            <a:off x="2144712" y="6113246"/>
            <a:ext cx="1943100" cy="369332"/>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1" lang="en-US" sz="1800" u="none" cap="none" strike="noStrike">
                <a:solidFill>
                  <a:schemeClr val="dk1"/>
                </a:solidFill>
                <a:latin typeface="Arial"/>
                <a:ea typeface="Arial"/>
                <a:cs typeface="Arial"/>
                <a:sym typeface="Arial"/>
              </a:rPr>
              <a:t>Homo erectus</a:t>
            </a:r>
            <a:endParaRPr b="0" i="0" sz="1800" u="none" cap="none" strike="noStrike">
              <a:solidFill>
                <a:schemeClr val="dk1"/>
              </a:solidFill>
              <a:latin typeface="Arial"/>
              <a:ea typeface="Arial"/>
              <a:cs typeface="Arial"/>
              <a:sym typeface="Arial"/>
            </a:endParaRPr>
          </a:p>
        </p:txBody>
      </p:sp>
      <p:sp>
        <p:nvSpPr>
          <p:cNvPr id="257" name="Shape 257"/>
          <p:cNvSpPr txBox="1"/>
          <p:nvPr/>
        </p:nvSpPr>
        <p:spPr>
          <a:xfrm>
            <a:off x="4392148" y="6156280"/>
            <a:ext cx="1943100"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Homo neanderthalensis</a:t>
            </a:r>
            <a:endParaRPr b="0" i="0" sz="1800" u="none" cap="none" strike="noStrike">
              <a:solidFill>
                <a:schemeClr val="dk1"/>
              </a:solidFill>
              <a:latin typeface="Arial"/>
              <a:ea typeface="Arial"/>
              <a:cs typeface="Arial"/>
              <a:sym typeface="Arial"/>
            </a:endParaRPr>
          </a:p>
        </p:txBody>
      </p:sp>
      <p:sp>
        <p:nvSpPr>
          <p:cNvPr id="258" name="Shape 258"/>
          <p:cNvSpPr txBox="1"/>
          <p:nvPr/>
        </p:nvSpPr>
        <p:spPr>
          <a:xfrm>
            <a:off x="7004893" y="6396335"/>
            <a:ext cx="1943100"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Homo sapiens</a:t>
            </a:r>
            <a:endParaRPr b="0" i="0" sz="1800" u="none" cap="none" strike="noStrike">
              <a:solidFill>
                <a:schemeClr val="dk1"/>
              </a:solidFill>
              <a:latin typeface="Arial"/>
              <a:ea typeface="Arial"/>
              <a:cs typeface="Arial"/>
              <a:sym typeface="Arial"/>
            </a:endParaRPr>
          </a:p>
        </p:txBody>
      </p:sp>
      <p:sp>
        <p:nvSpPr>
          <p:cNvPr id="259" name="Shape 259"/>
          <p:cNvSpPr txBox="1"/>
          <p:nvPr/>
        </p:nvSpPr>
        <p:spPr>
          <a:xfrm>
            <a:off x="7172324" y="2309659"/>
            <a:ext cx="1634282" cy="95410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rgbClr val="FF0000"/>
                </a:solidFill>
                <a:latin typeface="Arial"/>
                <a:ea typeface="Arial"/>
                <a:cs typeface="Arial"/>
                <a:sym typeface="Arial"/>
              </a:rPr>
              <a:t>Skulls not to scale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Shape 265"/>
          <p:cNvSpPr/>
          <p:nvPr/>
        </p:nvSpPr>
        <p:spPr>
          <a:xfrm>
            <a:off x="285750" y="5786735"/>
            <a:ext cx="8858249" cy="92333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1. Gorilla 		2. Australopithecine 	3. Homo erectus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4. Neanderthal (La-Chapelle-au-Seine) 		5. Steinheim Skull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6. Modern human</a:t>
            </a:r>
            <a:endParaRPr b="0" i="0" sz="1800" u="none" cap="none" strike="noStrike">
              <a:solidFill>
                <a:schemeClr val="dk1"/>
              </a:solidFill>
              <a:latin typeface="Arial"/>
              <a:ea typeface="Arial"/>
              <a:cs typeface="Arial"/>
              <a:sym typeface="Arial"/>
            </a:endParaRPr>
          </a:p>
        </p:txBody>
      </p:sp>
      <p:pic>
        <p:nvPicPr>
          <p:cNvPr id="266" name="Shape 266"/>
          <p:cNvPicPr preferRelativeResize="0"/>
          <p:nvPr/>
        </p:nvPicPr>
        <p:blipFill>
          <a:blip r:embed="rId3">
            <a:alphaModFix/>
          </a:blip>
          <a:stretch>
            <a:fillRect/>
          </a:stretch>
        </p:blipFill>
        <p:spPr>
          <a:xfrm>
            <a:off x="614362" y="-10391"/>
            <a:ext cx="7986713" cy="5670567"/>
          </a:xfrm>
          <a:prstGeom prst="rect">
            <a:avLst/>
          </a:prstGeom>
          <a:noFill/>
          <a:ln>
            <a:noFill/>
          </a:ln>
        </p:spPr>
      </p:pic>
      <p:sp>
        <p:nvSpPr>
          <p:cNvPr id="267" name="Shape 267"/>
          <p:cNvSpPr/>
          <p:nvPr/>
        </p:nvSpPr>
        <p:spPr>
          <a:xfrm>
            <a:off x="4902993" y="6571565"/>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http://commons.wikimedia.org/wiki/File:Craniums_of_Homo.svg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Shape 273"/>
          <p:cNvSpPr txBox="1"/>
          <p:nvPr/>
        </p:nvSpPr>
        <p:spPr>
          <a:xfrm>
            <a:off x="209550" y="828675"/>
            <a:ext cx="8410575" cy="467820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From the previous two slides you can see: </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enlargement of the brain case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shortening of the face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loss of brow ridges</a:t>
            </a:r>
            <a:endParaRPr b="0" i="0" sz="1800" u="none" cap="none" strike="noStrike">
              <a:solidFill>
                <a:schemeClr val="dk1"/>
              </a:solidFill>
              <a:latin typeface="Arial"/>
              <a:ea typeface="Arial"/>
              <a:cs typeface="Arial"/>
              <a:sym typeface="Arial"/>
            </a:endParaRPr>
          </a:p>
          <a:p>
            <a:pPr indent="-215900" lvl="0" marL="285750" marR="0" rtl="0" algn="l">
              <a:spcBef>
                <a:spcPts val="0"/>
              </a:spcBef>
              <a:spcAft>
                <a:spcPts val="0"/>
              </a:spcAft>
              <a:buClr>
                <a:schemeClr val="dk1"/>
              </a:buClr>
              <a:buSzPts val="1100"/>
              <a:buFont typeface="Arial"/>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You can’t really see it but the hole in the bottom of the skull where the spinal cord exits the brain (foramen magnum) is further forward in modern humans. This distributes the weight of the head over the spine so that modern humans do not need huge necks muscles.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pic>
        <p:nvPicPr>
          <p:cNvPr id="279" name="Shape 279"/>
          <p:cNvPicPr preferRelativeResize="0"/>
          <p:nvPr/>
        </p:nvPicPr>
        <p:blipFill>
          <a:blip r:embed="rId3">
            <a:alphaModFix/>
          </a:blip>
          <a:stretch>
            <a:fillRect/>
          </a:stretch>
        </p:blipFill>
        <p:spPr>
          <a:xfrm>
            <a:off x="0" y="-2"/>
            <a:ext cx="5314233" cy="5076827"/>
          </a:xfrm>
          <a:prstGeom prst="rect">
            <a:avLst/>
          </a:prstGeom>
          <a:noFill/>
          <a:ln>
            <a:noFill/>
          </a:ln>
        </p:spPr>
      </p:pic>
      <p:sp>
        <p:nvSpPr>
          <p:cNvPr id="280" name="Shape 280"/>
          <p:cNvSpPr/>
          <p:nvPr/>
        </p:nvSpPr>
        <p:spPr>
          <a:xfrm>
            <a:off x="4571998" y="6314808"/>
            <a:ext cx="457200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http://pandasthumb.org/archives/2006/09/fun-with-homini.html</a:t>
            </a:r>
            <a:endParaRPr b="0" i="0" sz="1800" u="none" cap="none" strike="noStrike">
              <a:solidFill>
                <a:schemeClr val="dk1"/>
              </a:solidFill>
              <a:latin typeface="Arial"/>
              <a:ea typeface="Arial"/>
              <a:cs typeface="Arial"/>
              <a:sym typeface="Arial"/>
            </a:endParaRPr>
          </a:p>
        </p:txBody>
      </p:sp>
      <p:pic>
        <p:nvPicPr>
          <p:cNvPr id="281" name="Shape 281"/>
          <p:cNvPicPr preferRelativeResize="0"/>
          <p:nvPr/>
        </p:nvPicPr>
        <p:blipFill>
          <a:blip r:embed="rId5">
            <a:alphaModFix/>
          </a:blip>
          <a:stretch>
            <a:fillRect/>
          </a:stretch>
        </p:blipFill>
        <p:spPr>
          <a:xfrm>
            <a:off x="5486398" y="0"/>
            <a:ext cx="3286125" cy="4381500"/>
          </a:xfrm>
          <a:prstGeom prst="rect">
            <a:avLst/>
          </a:prstGeom>
          <a:noFill/>
          <a:ln>
            <a:noFill/>
          </a:ln>
        </p:spPr>
      </p:pic>
      <p:sp>
        <p:nvSpPr>
          <p:cNvPr id="282" name="Shape 282"/>
          <p:cNvSpPr txBox="1"/>
          <p:nvPr/>
        </p:nvSpPr>
        <p:spPr>
          <a:xfrm>
            <a:off x="7296150" y="2333625"/>
            <a:ext cx="1695450"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Homo sapiens</a:t>
            </a:r>
            <a:endParaRPr b="0" i="0" sz="1800" u="none" cap="none" strike="noStrike">
              <a:solidFill>
                <a:schemeClr val="dk1"/>
              </a:solidFill>
              <a:latin typeface="Arial"/>
              <a:ea typeface="Arial"/>
              <a:cs typeface="Arial"/>
              <a:sym typeface="Arial"/>
            </a:endParaRPr>
          </a:p>
        </p:txBody>
      </p:sp>
      <p:sp>
        <p:nvSpPr>
          <p:cNvPr id="283" name="Shape 283"/>
          <p:cNvSpPr/>
          <p:nvPr/>
        </p:nvSpPr>
        <p:spPr>
          <a:xfrm>
            <a:off x="7343775" y="3735169"/>
            <a:ext cx="1650708"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1" lang="en-US" sz="1800" u="none" cap="none" strike="noStrike">
                <a:solidFill>
                  <a:schemeClr val="dk1"/>
                </a:solidFill>
                <a:latin typeface="Arial"/>
                <a:ea typeface="Arial"/>
                <a:cs typeface="Arial"/>
                <a:sym typeface="Arial"/>
              </a:rPr>
              <a:t>Pan troglodytes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(chimpanzee)</a:t>
            </a:r>
            <a:endParaRPr b="0" i="0" sz="1800" u="none" cap="none" strike="noStrike">
              <a:solidFill>
                <a:schemeClr val="dk1"/>
              </a:solidFill>
              <a:latin typeface="Arial"/>
              <a:ea typeface="Arial"/>
              <a:cs typeface="Arial"/>
              <a:sym typeface="Arial"/>
            </a:endParaRPr>
          </a:p>
        </p:txBody>
      </p:sp>
      <p:sp>
        <p:nvSpPr>
          <p:cNvPr id="284" name="Shape 284"/>
          <p:cNvSpPr/>
          <p:nvPr/>
        </p:nvSpPr>
        <p:spPr>
          <a:xfrm>
            <a:off x="4300538" y="6591807"/>
            <a:ext cx="484346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http://commons.wikimedia.org/wiki/File:Human_and_chimp_brain.png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pic>
        <p:nvPicPr>
          <p:cNvPr id="290" name="Shape 290"/>
          <p:cNvPicPr preferRelativeResize="0"/>
          <p:nvPr/>
        </p:nvPicPr>
        <p:blipFill>
          <a:blip r:embed="rId3">
            <a:alphaModFix/>
          </a:blip>
          <a:stretch>
            <a:fillRect/>
          </a:stretch>
        </p:blipFill>
        <p:spPr>
          <a:xfrm>
            <a:off x="70726" y="0"/>
            <a:ext cx="3362325" cy="3457575"/>
          </a:xfrm>
          <a:prstGeom prst="rect">
            <a:avLst/>
          </a:prstGeom>
          <a:noFill/>
          <a:ln>
            <a:noFill/>
          </a:ln>
        </p:spPr>
      </p:pic>
      <p:pic>
        <p:nvPicPr>
          <p:cNvPr id="291" name="Shape 291"/>
          <p:cNvPicPr preferRelativeResize="0"/>
          <p:nvPr/>
        </p:nvPicPr>
        <p:blipFill>
          <a:blip r:embed="rId4">
            <a:alphaModFix/>
          </a:blip>
          <a:stretch>
            <a:fillRect/>
          </a:stretch>
        </p:blipFill>
        <p:spPr>
          <a:xfrm>
            <a:off x="16135" y="3322305"/>
            <a:ext cx="6858000" cy="3476625"/>
          </a:xfrm>
          <a:prstGeom prst="rect">
            <a:avLst/>
          </a:prstGeom>
          <a:noFill/>
          <a:ln>
            <a:noFill/>
          </a:ln>
        </p:spPr>
      </p:pic>
      <p:sp>
        <p:nvSpPr>
          <p:cNvPr id="292" name="Shape 292"/>
          <p:cNvSpPr txBox="1"/>
          <p:nvPr/>
        </p:nvSpPr>
        <p:spPr>
          <a:xfrm>
            <a:off x="3672811" y="545910"/>
            <a:ext cx="5471189" cy="230832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The jaw has developed from a U into a V shape. Teeth have generally reduced in size.</a:t>
            </a:r>
            <a:r>
              <a:rPr b="0" i="0" lang="en-US" sz="2000" u="none" cap="none" strike="noStrike">
                <a:solidFill>
                  <a:schemeClr val="dk1"/>
                </a:solidFill>
                <a:latin typeface="Arial"/>
                <a:ea typeface="Arial"/>
                <a:cs typeface="Arial"/>
                <a:sym typeface="Arial"/>
              </a:rPr>
              <a:t> (Chimpanzee provided for comparison)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pic>
        <p:nvPicPr>
          <p:cNvPr id="100" name="Shape 100"/>
          <p:cNvPicPr preferRelativeResize="0"/>
          <p:nvPr/>
        </p:nvPicPr>
        <p:blipFill>
          <a:blip r:embed="rId3">
            <a:alphaModFix/>
          </a:blip>
          <a:stretch>
            <a:fillRect/>
          </a:stretch>
        </p:blipFill>
        <p:spPr>
          <a:xfrm>
            <a:off x="6200775" y="3895725"/>
            <a:ext cx="2943225" cy="2962275"/>
          </a:xfrm>
          <a:prstGeom prst="rect">
            <a:avLst/>
          </a:prstGeom>
          <a:noFill/>
          <a:ln>
            <a:noFill/>
          </a:ln>
        </p:spPr>
      </p:pic>
      <p:sp>
        <p:nvSpPr>
          <p:cNvPr id="101" name="Shape 101"/>
          <p:cNvSpPr/>
          <p:nvPr/>
        </p:nvSpPr>
        <p:spPr>
          <a:xfrm>
            <a:off x="0" y="0"/>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D.3.1 Outline the method for dating rocks and fossils using radioisotopes, with reference to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baseline="30000" i="0" lang="en-US" sz="1800" u="none" cap="none" strike="noStrike">
                <a:solidFill>
                  <a:schemeClr val="lt1"/>
                </a:solidFill>
                <a:latin typeface="Arial"/>
                <a:ea typeface="Arial"/>
                <a:cs typeface="Arial"/>
                <a:sym typeface="Arial"/>
              </a:rPr>
              <a:t>	14</a:t>
            </a:r>
            <a:r>
              <a:rPr b="0" i="0" lang="en-US" sz="1800" u="none" cap="none" strike="noStrike">
                <a:solidFill>
                  <a:schemeClr val="lt1"/>
                </a:solidFill>
                <a:latin typeface="Arial"/>
                <a:ea typeface="Arial"/>
                <a:cs typeface="Arial"/>
                <a:sym typeface="Arial"/>
              </a:rPr>
              <a:t>C and </a:t>
            </a:r>
            <a:r>
              <a:rPr b="0" baseline="30000" i="0" lang="en-US" sz="1800" u="none" cap="none" strike="noStrike">
                <a:solidFill>
                  <a:schemeClr val="lt1"/>
                </a:solidFill>
                <a:latin typeface="Arial"/>
                <a:ea typeface="Arial"/>
                <a:cs typeface="Arial"/>
                <a:sym typeface="Arial"/>
              </a:rPr>
              <a:t>40</a:t>
            </a:r>
            <a:r>
              <a:rPr b="0" i="0" lang="en-US" sz="1800" u="none" cap="none" strike="noStrike">
                <a:solidFill>
                  <a:schemeClr val="lt1"/>
                </a:solidFill>
                <a:latin typeface="Arial"/>
                <a:ea typeface="Arial"/>
                <a:cs typeface="Arial"/>
                <a:sym typeface="Arial"/>
              </a:rPr>
              <a:t>K. </a:t>
            </a:r>
            <a:endParaRPr b="0" i="0" sz="1800" u="none" cap="none" strike="noStrike">
              <a:solidFill>
                <a:schemeClr val="dk1"/>
              </a:solidFill>
              <a:latin typeface="Arial"/>
              <a:ea typeface="Arial"/>
              <a:cs typeface="Arial"/>
              <a:sym typeface="Arial"/>
            </a:endParaRPr>
          </a:p>
        </p:txBody>
      </p:sp>
      <p:sp>
        <p:nvSpPr>
          <p:cNvPr id="102" name="Shape 102"/>
          <p:cNvSpPr txBox="1"/>
          <p:nvPr/>
        </p:nvSpPr>
        <p:spPr>
          <a:xfrm>
            <a:off x="193964" y="1112475"/>
            <a:ext cx="8645235" cy="92333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is a naturally occurring isotope of carbon with a half life of 5730 years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It is constantly being made in the atmosphere when cosmic rays cause neutrons to fuse with nitrogen nuclei and “kick out” protons</a:t>
            </a:r>
            <a:endParaRPr b="0" i="0" sz="1800" u="none" cap="none" strike="noStrike">
              <a:solidFill>
                <a:schemeClr val="dk1"/>
              </a:solidFill>
              <a:latin typeface="Arial"/>
              <a:ea typeface="Arial"/>
              <a:cs typeface="Arial"/>
              <a:sym typeface="Arial"/>
            </a:endParaRPr>
          </a:p>
        </p:txBody>
      </p:sp>
      <p:pic>
        <p:nvPicPr>
          <p:cNvPr id="103" name="Shape 103"/>
          <p:cNvPicPr preferRelativeResize="0"/>
          <p:nvPr/>
        </p:nvPicPr>
        <p:blipFill>
          <a:blip r:embed="rId4">
            <a:alphaModFix/>
          </a:blip>
          <a:stretch>
            <a:fillRect/>
          </a:stretch>
        </p:blipFill>
        <p:spPr>
          <a:xfrm>
            <a:off x="660852" y="2222500"/>
            <a:ext cx="3409950" cy="1409700"/>
          </a:xfrm>
          <a:prstGeom prst="rect">
            <a:avLst/>
          </a:prstGeom>
          <a:noFill/>
          <a:ln>
            <a:noFill/>
          </a:ln>
        </p:spPr>
      </p:pic>
      <p:sp>
        <p:nvSpPr>
          <p:cNvPr id="104" name="Shape 104"/>
          <p:cNvSpPr/>
          <p:nvPr/>
        </p:nvSpPr>
        <p:spPr>
          <a:xfrm>
            <a:off x="-1" y="6570503"/>
            <a:ext cx="4731657"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http://en.wikipedia.org/wiki/File:Carbon_14_formation_and_decay.svg</a:t>
            </a:r>
            <a:endParaRPr b="0" i="0" sz="1800" u="none" cap="none" strike="noStrike">
              <a:solidFill>
                <a:schemeClr val="dk1"/>
              </a:solidFill>
              <a:latin typeface="Arial"/>
              <a:ea typeface="Arial"/>
              <a:cs typeface="Arial"/>
              <a:sym typeface="Arial"/>
            </a:endParaRPr>
          </a:p>
        </p:txBody>
      </p:sp>
      <p:sp>
        <p:nvSpPr>
          <p:cNvPr id="105" name="Shape 105"/>
          <p:cNvSpPr txBox="1"/>
          <p:nvPr/>
        </p:nvSpPr>
        <p:spPr>
          <a:xfrm>
            <a:off x="193964" y="3883343"/>
            <a:ext cx="6006812" cy="230832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production is in equilibrium with its decay to </a:t>
            </a:r>
            <a:r>
              <a:rPr b="0" baseline="30000" i="0" lang="en-US" sz="1800" u="none" cap="none" strike="noStrike">
                <a:solidFill>
                  <a:schemeClr val="dk1"/>
                </a:solidFill>
                <a:latin typeface="Arial"/>
                <a:ea typeface="Arial"/>
                <a:cs typeface="Arial"/>
                <a:sym typeface="Arial"/>
              </a:rPr>
              <a:t>12</a:t>
            </a:r>
            <a:r>
              <a:rPr b="0" i="0" lang="en-US" sz="1800" u="none" cap="none" strike="noStrike">
                <a:solidFill>
                  <a:schemeClr val="dk1"/>
                </a:solidFill>
                <a:latin typeface="Arial"/>
                <a:ea typeface="Arial"/>
                <a:cs typeface="Arial"/>
                <a:sym typeface="Arial"/>
              </a:rPr>
              <a:t>C</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The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is incorporated in carbon dioxide which is then taken up by plants. In the end all living things have the same ratio of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to </a:t>
            </a:r>
            <a:r>
              <a:rPr b="0" baseline="30000" i="0" lang="en-US" sz="1800" u="none" cap="none" strike="noStrike">
                <a:solidFill>
                  <a:schemeClr val="dk1"/>
                </a:solidFill>
                <a:latin typeface="Arial"/>
                <a:ea typeface="Arial"/>
                <a:cs typeface="Arial"/>
                <a:sym typeface="Arial"/>
              </a:rPr>
              <a:t>12</a:t>
            </a:r>
            <a:r>
              <a:rPr b="0" i="0" lang="en-US" sz="1800" u="none" cap="none" strike="noStrike">
                <a:solidFill>
                  <a:schemeClr val="dk1"/>
                </a:solidFill>
                <a:latin typeface="Arial"/>
                <a:ea typeface="Arial"/>
                <a:cs typeface="Arial"/>
                <a:sym typeface="Arial"/>
              </a:rPr>
              <a:t>C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When an organism dies it no longer takes in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So over time the ratio of </a:t>
            </a:r>
            <a:r>
              <a:rPr b="0" baseline="30000" i="0" lang="en-US" sz="1800" u="none" cap="none" strike="noStrike">
                <a:solidFill>
                  <a:schemeClr val="dk1"/>
                </a:solidFill>
                <a:latin typeface="Arial"/>
                <a:ea typeface="Arial"/>
                <a:cs typeface="Arial"/>
                <a:sym typeface="Arial"/>
              </a:rPr>
              <a:t>14</a:t>
            </a:r>
            <a:r>
              <a:rPr b="0" i="0" lang="en-US" sz="1800" u="none" cap="none" strike="noStrike">
                <a:solidFill>
                  <a:schemeClr val="dk1"/>
                </a:solidFill>
                <a:latin typeface="Arial"/>
                <a:ea typeface="Arial"/>
                <a:cs typeface="Arial"/>
                <a:sym typeface="Arial"/>
              </a:rPr>
              <a:t>C to </a:t>
            </a:r>
            <a:r>
              <a:rPr b="0" baseline="30000" i="0" lang="en-US" sz="1800" u="none" cap="none" strike="noStrike">
                <a:solidFill>
                  <a:schemeClr val="dk1"/>
                </a:solidFill>
                <a:latin typeface="Arial"/>
                <a:ea typeface="Arial"/>
                <a:cs typeface="Arial"/>
                <a:sym typeface="Arial"/>
              </a:rPr>
              <a:t>12</a:t>
            </a:r>
            <a:r>
              <a:rPr b="0" i="0" lang="en-US" sz="1800" u="none" cap="none" strike="noStrike">
                <a:solidFill>
                  <a:schemeClr val="dk1"/>
                </a:solidFill>
                <a:latin typeface="Arial"/>
                <a:ea typeface="Arial"/>
                <a:cs typeface="Arial"/>
                <a:sym typeface="Arial"/>
              </a:rPr>
              <a:t>C changes. This is measurable and can be used to estimate age.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The limit for accurate determination of age is about 50,000y</a:t>
            </a:r>
            <a:endParaRPr b="0" i="0" sz="1800" u="none" cap="none" strike="noStrike">
              <a:solidFill>
                <a:schemeClr val="dk1"/>
              </a:solidFill>
              <a:latin typeface="Arial"/>
              <a:ea typeface="Arial"/>
              <a:cs typeface="Arial"/>
              <a:sym typeface="Arial"/>
            </a:endParaRPr>
          </a:p>
        </p:txBody>
      </p:sp>
      <p:pic>
        <p:nvPicPr>
          <p:cNvPr id="106" name="Shape 106"/>
          <p:cNvPicPr preferRelativeResize="0"/>
          <p:nvPr/>
        </p:nvPicPr>
        <p:blipFill>
          <a:blip r:embed="rId6">
            <a:alphaModFix/>
          </a:blip>
          <a:stretch>
            <a:fillRect/>
          </a:stretch>
        </p:blipFill>
        <p:spPr>
          <a:xfrm>
            <a:off x="5311919" y="2222499"/>
            <a:ext cx="2889971" cy="1384925"/>
          </a:xfrm>
          <a:prstGeom prst="rect">
            <a:avLst/>
          </a:prstGeom>
          <a:noFill/>
          <a:ln>
            <a:noFill/>
          </a:ln>
        </p:spPr>
      </p:pic>
      <p:sp>
        <p:nvSpPr>
          <p:cNvPr id="107" name="Shape 107"/>
          <p:cNvSpPr txBox="1"/>
          <p:nvPr/>
        </p:nvSpPr>
        <p:spPr>
          <a:xfrm rot="-5400000">
            <a:off x="-175275" y="2596961"/>
            <a:ext cx="1210588"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Formation</a:t>
            </a:r>
            <a:endParaRPr b="0" i="0" sz="1800" u="none" cap="none" strike="noStrike">
              <a:solidFill>
                <a:schemeClr val="dk1"/>
              </a:solidFill>
              <a:latin typeface="Arial"/>
              <a:ea typeface="Arial"/>
              <a:cs typeface="Arial"/>
              <a:sym typeface="Arial"/>
            </a:endParaRPr>
          </a:p>
        </p:txBody>
      </p:sp>
      <p:sp>
        <p:nvSpPr>
          <p:cNvPr id="108" name="Shape 108"/>
          <p:cNvSpPr txBox="1"/>
          <p:nvPr/>
        </p:nvSpPr>
        <p:spPr>
          <a:xfrm rot="-5400000">
            <a:off x="4475792" y="2410266"/>
            <a:ext cx="1210588"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Decay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Shape 298"/>
          <p:cNvPicPr preferRelativeResize="0"/>
          <p:nvPr/>
        </p:nvPicPr>
        <p:blipFill>
          <a:blip r:embed="rId3">
            <a:alphaModFix/>
          </a:blip>
          <a:stretch>
            <a:fillRect/>
          </a:stretch>
        </p:blipFill>
        <p:spPr>
          <a:xfrm>
            <a:off x="-908951" y="2095500"/>
            <a:ext cx="3648075" cy="4762500"/>
          </a:xfrm>
          <a:prstGeom prst="rect">
            <a:avLst/>
          </a:prstGeom>
          <a:noFill/>
          <a:ln>
            <a:noFill/>
          </a:ln>
        </p:spPr>
      </p:pic>
      <p:sp>
        <p:nvSpPr>
          <p:cNvPr id="299" name="Shape 299"/>
          <p:cNvSpPr txBox="1"/>
          <p:nvPr/>
        </p:nvSpPr>
        <p:spPr>
          <a:xfrm>
            <a:off x="409434" y="354842"/>
            <a:ext cx="8407020" cy="181588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Human hands are adapted for grasping and fine manipulation. In contrast gorillas have short fingers for knuckle walking and gibbons have elongated fingers and reduced thumbs for brachiating.</a:t>
            </a:r>
            <a:endParaRPr b="0" i="0" sz="1800" u="none" cap="none" strike="noStrike">
              <a:solidFill>
                <a:schemeClr val="dk1"/>
              </a:solidFill>
              <a:latin typeface="Arial"/>
              <a:ea typeface="Arial"/>
              <a:cs typeface="Arial"/>
              <a:sym typeface="Arial"/>
            </a:endParaRPr>
          </a:p>
        </p:txBody>
      </p:sp>
      <p:pic>
        <p:nvPicPr>
          <p:cNvPr id="300" name="Shape 300"/>
          <p:cNvPicPr preferRelativeResize="0"/>
          <p:nvPr/>
        </p:nvPicPr>
        <p:blipFill>
          <a:blip r:embed="rId4">
            <a:alphaModFix/>
          </a:blip>
          <a:stretch>
            <a:fillRect/>
          </a:stretch>
        </p:blipFill>
        <p:spPr>
          <a:xfrm>
            <a:off x="2286000" y="2427191"/>
            <a:ext cx="3779482" cy="3451582"/>
          </a:xfrm>
          <a:prstGeom prst="rect">
            <a:avLst/>
          </a:prstGeom>
          <a:noFill/>
          <a:ln>
            <a:noFill/>
          </a:ln>
        </p:spPr>
      </p:pic>
      <p:pic>
        <p:nvPicPr>
          <p:cNvPr id="301" name="Shape 301"/>
          <p:cNvPicPr preferRelativeResize="0"/>
          <p:nvPr/>
        </p:nvPicPr>
        <p:blipFill>
          <a:blip r:embed="rId5">
            <a:alphaModFix/>
          </a:blip>
          <a:stretch>
            <a:fillRect/>
          </a:stretch>
        </p:blipFill>
        <p:spPr>
          <a:xfrm>
            <a:off x="5820893" y="2427191"/>
            <a:ext cx="3323107" cy="4430809"/>
          </a:xfrm>
          <a:prstGeom prst="rect">
            <a:avLst/>
          </a:prstGeom>
          <a:noFill/>
          <a:ln>
            <a:noFill/>
          </a:ln>
        </p:spPr>
      </p:pic>
      <p:sp>
        <p:nvSpPr>
          <p:cNvPr id="302" name="Shape 302"/>
          <p:cNvSpPr/>
          <p:nvPr/>
        </p:nvSpPr>
        <p:spPr>
          <a:xfrm>
            <a:off x="1889741" y="6173756"/>
            <a:ext cx="4572000"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http://www.flickr.com/photos/docsearls/5500125757/</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7"/>
              </a:rPr>
              <a:t>http://en.wikipedia.org/wiki/File:Western_Lowland_Gorilla.jpg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8"/>
              </a:rPr>
              <a:t>http://www.flickr.com/photos/cskk/2709688102/</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pic>
        <p:nvPicPr>
          <p:cNvPr id="308" name="Shape 308"/>
          <p:cNvPicPr preferRelativeResize="0"/>
          <p:nvPr/>
        </p:nvPicPr>
        <p:blipFill>
          <a:blip r:embed="rId3">
            <a:alphaModFix/>
          </a:blip>
          <a:stretch>
            <a:fillRect/>
          </a:stretch>
        </p:blipFill>
        <p:spPr>
          <a:xfrm>
            <a:off x="2200986" y="669660"/>
            <a:ext cx="6943014" cy="6188339"/>
          </a:xfrm>
          <a:prstGeom prst="rect">
            <a:avLst/>
          </a:prstGeom>
          <a:noFill/>
          <a:ln>
            <a:noFill/>
          </a:ln>
        </p:spPr>
      </p:pic>
      <p:sp>
        <p:nvSpPr>
          <p:cNvPr id="309" name="Shape 309"/>
          <p:cNvSpPr txBox="1"/>
          <p:nvPr/>
        </p:nvSpPr>
        <p:spPr>
          <a:xfrm>
            <a:off x="464025" y="23329"/>
            <a:ext cx="6505179"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Skeleton, locomotion and posture</a:t>
            </a:r>
            <a:endParaRPr b="0" i="0" sz="1800" u="none" cap="none" strike="noStrike">
              <a:solidFill>
                <a:schemeClr val="dk1"/>
              </a:solidFill>
              <a:latin typeface="Arial"/>
              <a:ea typeface="Arial"/>
              <a:cs typeface="Arial"/>
              <a:sym typeface="Arial"/>
            </a:endParaRPr>
          </a:p>
        </p:txBody>
      </p:sp>
      <p:sp>
        <p:nvSpPr>
          <p:cNvPr id="310" name="Shape 310"/>
          <p:cNvSpPr txBox="1"/>
          <p:nvPr/>
        </p:nvSpPr>
        <p:spPr>
          <a:xfrm>
            <a:off x="245660" y="901507"/>
            <a:ext cx="6505179" cy="2585323"/>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knees aligned under the body’s centre of gravity because femurs are angled inwards.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legs straighten completely when walking.</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spine has additional curves to keep centres of mass of head and trunk aligned for bipedalism.</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Big toe not opposable in humans,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which allows for an arched foot.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Ratio legs:arms greater for humans than other apes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 pelvis broader</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315" name="Shape 315"/>
        <p:cNvGrpSpPr/>
        <p:nvPr/>
      </p:nvGrpSpPr>
      <p:grpSpPr>
        <a:xfrm>
          <a:off x="0" y="0"/>
          <a:ext cx="0" cy="0"/>
          <a:chOff x="0" y="0"/>
          <a:chExt cx="0" cy="0"/>
        </a:xfrm>
      </p:grpSpPr>
      <p:sp>
        <p:nvSpPr>
          <p:cNvPr id="316" name="Shape 316"/>
          <p:cNvSpPr/>
          <p:nvPr/>
        </p:nvSpPr>
        <p:spPr>
          <a:xfrm>
            <a:off x="1" y="-692497"/>
            <a:ext cx="9021169" cy="1384995"/>
          </a:xfrm>
          <a:prstGeom prst="rect">
            <a:avLst/>
          </a:prstGeom>
          <a:solidFill>
            <a:srgbClr val="FFFFFF"/>
          </a:solidFill>
          <a:ln>
            <a:noFill/>
          </a:ln>
        </p:spPr>
        <p:txBody>
          <a:bodyPr anchorCtr="0" anchor="ctr" bIns="45700" lIns="91425" rIns="91425" wrap="square" tIns="45700">
            <a:noAutofit/>
          </a:bodyPr>
          <a:lstStyle/>
          <a:p>
            <a:pPr indent="0" lvl="0" marL="0" marR="0" rtl="0" algn="l">
              <a:lnSpc>
                <a:spcPct val="100000"/>
              </a:lnSpc>
              <a:spcBef>
                <a:spcPts val="0"/>
              </a:spcBef>
              <a:spcAft>
                <a:spcPts val="0"/>
              </a:spcAft>
              <a:buClr>
                <a:schemeClr val="dk1"/>
              </a:buClr>
              <a:buFont typeface="Arial"/>
              <a:buNone/>
            </a:pPr>
            <a:r>
              <a:rPr b="1" i="0" lang="en-US" sz="2800" u="none" cap="none" strike="noStrike">
                <a:solidFill>
                  <a:srgbClr val="000000"/>
                </a:solidFill>
                <a:latin typeface="Arial"/>
                <a:ea typeface="Arial"/>
                <a:cs typeface="Arial"/>
                <a:sym typeface="Arial"/>
              </a:rPr>
              <a:t>Neoteny, </a:t>
            </a:r>
            <a:r>
              <a:rPr b="0" i="0" lang="en-US" sz="2800" u="none" cap="none" strike="noStrike">
                <a:solidFill>
                  <a:srgbClr val="000000"/>
                </a:solidFill>
                <a:latin typeface="Arial"/>
                <a:ea typeface="Arial"/>
                <a:cs typeface="Arial"/>
                <a:sym typeface="Arial"/>
              </a:rPr>
              <a:t>also called </a:t>
            </a:r>
            <a:r>
              <a:rPr b="1" i="0" lang="en-US" sz="2800" u="none" cap="none" strike="noStrike">
                <a:solidFill>
                  <a:srgbClr val="000000"/>
                </a:solidFill>
                <a:latin typeface="Arial"/>
                <a:ea typeface="Arial"/>
                <a:cs typeface="Arial"/>
                <a:sym typeface="Arial"/>
              </a:rPr>
              <a:t>juvenilisation</a:t>
            </a:r>
            <a:r>
              <a:rPr b="0" i="0" lang="en-US" sz="2800" u="none" cap="none" strike="noStrike">
                <a:solidFill>
                  <a:srgbClr val="000000"/>
                </a:solidFill>
                <a:latin typeface="Arial"/>
                <a:ea typeface="Arial"/>
                <a:cs typeface="Arial"/>
                <a:sym typeface="Arial"/>
              </a:rPr>
              <a:t> or </a:t>
            </a:r>
            <a:r>
              <a:rPr b="1" i="0" lang="en-US" sz="2800" u="none" cap="none" strike="noStrike">
                <a:solidFill>
                  <a:srgbClr val="000000"/>
                </a:solidFill>
                <a:latin typeface="Arial"/>
                <a:ea typeface="Arial"/>
                <a:cs typeface="Arial"/>
                <a:sym typeface="Arial"/>
              </a:rPr>
              <a:t>pedomorphism</a:t>
            </a:r>
            <a:r>
              <a:rPr b="0" i="0" lang="en-US" sz="2800" u="none" cap="none" strike="noStrike">
                <a:solidFill>
                  <a:srgbClr val="000000"/>
                </a:solidFill>
                <a:latin typeface="Arial"/>
                <a:ea typeface="Arial"/>
                <a:cs typeface="Arial"/>
                <a:sym typeface="Arial"/>
              </a:rPr>
              <a:t>, is the retention, by adults in a species, of traits previously seen only in juveniles</a:t>
            </a:r>
            <a:r>
              <a:rPr b="0" i="0" lang="en-US" sz="2800" u="none" cap="none" strike="noStrike">
                <a:solidFill>
                  <a:schemeClr val="dk1"/>
                </a:solidFill>
                <a:latin typeface="Arial"/>
                <a:ea typeface="Arial"/>
                <a:cs typeface="Arial"/>
                <a:sym typeface="Arial"/>
              </a:rPr>
              <a:t>. </a:t>
            </a:r>
            <a:r>
              <a:rPr b="0" i="0" lang="en-US" sz="1800" u="none" cap="none" strike="noStrike">
                <a:solidFill>
                  <a:schemeClr val="dk1"/>
                </a:solidFill>
                <a:latin typeface="Arial"/>
                <a:ea typeface="Arial"/>
                <a:cs typeface="Arial"/>
                <a:sym typeface="Arial"/>
              </a:rPr>
              <a:t>(Wikipedia)</a:t>
            </a:r>
            <a:endParaRPr b="0" i="0" sz="1800" u="none" cap="none" strike="noStrike">
              <a:solidFill>
                <a:schemeClr val="dk1"/>
              </a:solidFill>
              <a:latin typeface="Arial"/>
              <a:ea typeface="Arial"/>
              <a:cs typeface="Arial"/>
              <a:sym typeface="Arial"/>
            </a:endParaRPr>
          </a:p>
        </p:txBody>
      </p:sp>
      <p:sp>
        <p:nvSpPr>
          <p:cNvPr id="317" name="Shape 317"/>
          <p:cNvSpPr txBox="1"/>
          <p:nvPr/>
        </p:nvSpPr>
        <p:spPr>
          <a:xfrm>
            <a:off x="537895" y="1119116"/>
            <a:ext cx="7945380" cy="378565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Some human characteristics thought to be a result of neoteny.</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Lack of body hair</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Small teeth and reduced numbers of teeth</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Prolonged growth period</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Long life span</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Flat face and thin skull bones</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Lactase production in adults</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Epicanthic eye fold</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Small nose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Longer trunk relative to arms and legs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pic>
        <p:nvPicPr>
          <p:cNvPr id="323" name="Shape 323"/>
          <p:cNvPicPr preferRelativeResize="0"/>
          <p:nvPr/>
        </p:nvPicPr>
        <p:blipFill>
          <a:blip r:embed="rId3">
            <a:alphaModFix/>
          </a:blip>
          <a:stretch>
            <a:fillRect/>
          </a:stretch>
        </p:blipFill>
        <p:spPr>
          <a:xfrm>
            <a:off x="1664778" y="852023"/>
            <a:ext cx="5588277" cy="4827375"/>
          </a:xfrm>
          <a:prstGeom prst="rect">
            <a:avLst/>
          </a:prstGeom>
          <a:noFill/>
          <a:ln>
            <a:noFill/>
          </a:ln>
        </p:spPr>
      </p:pic>
      <p:sp>
        <p:nvSpPr>
          <p:cNvPr id="324" name="Shape 324"/>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D.3.6 State that, at various stages in hominid evolution, several species may have coexisted.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pic>
        <p:nvPicPr>
          <p:cNvPr id="330" name="Shape 330"/>
          <p:cNvPicPr preferRelativeResize="0"/>
          <p:nvPr/>
        </p:nvPicPr>
        <p:blipFill>
          <a:blip r:embed="rId3">
            <a:alphaModFix/>
          </a:blip>
          <a:stretch>
            <a:fillRect/>
          </a:stretch>
        </p:blipFill>
        <p:spPr>
          <a:xfrm>
            <a:off x="0" y="0"/>
            <a:ext cx="8591550" cy="6100346"/>
          </a:xfrm>
          <a:prstGeom prst="rect">
            <a:avLst/>
          </a:prstGeom>
          <a:noFill/>
          <a:ln>
            <a:noFill/>
          </a:ln>
        </p:spPr>
      </p:pic>
      <p:sp>
        <p:nvSpPr>
          <p:cNvPr id="331" name="Shape 331"/>
          <p:cNvSpPr/>
          <p:nvPr/>
        </p:nvSpPr>
        <p:spPr>
          <a:xfrm>
            <a:off x="6015258" y="6567785"/>
            <a:ext cx="3128742"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http://en.wikipedia.org/wiki/Human_evolution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pic>
        <p:nvPicPr>
          <p:cNvPr id="337" name="Shape 337"/>
          <p:cNvPicPr preferRelativeResize="0"/>
          <p:nvPr/>
        </p:nvPicPr>
        <p:blipFill>
          <a:blip r:embed="rId3">
            <a:alphaModFix/>
          </a:blip>
          <a:stretch>
            <a:fillRect/>
          </a:stretch>
        </p:blipFill>
        <p:spPr>
          <a:xfrm>
            <a:off x="-13648" y="0"/>
            <a:ext cx="6890554" cy="68580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pic>
        <p:nvPicPr>
          <p:cNvPr id="343" name="Shape 343"/>
          <p:cNvPicPr preferRelativeResize="0"/>
          <p:nvPr/>
        </p:nvPicPr>
        <p:blipFill>
          <a:blip r:embed="rId3">
            <a:alphaModFix/>
          </a:blip>
          <a:stretch>
            <a:fillRect/>
          </a:stretch>
        </p:blipFill>
        <p:spPr>
          <a:xfrm>
            <a:off x="0" y="0"/>
            <a:ext cx="5095875" cy="5705476"/>
          </a:xfrm>
          <a:prstGeom prst="rect">
            <a:avLst/>
          </a:prstGeom>
          <a:noFill/>
          <a:ln>
            <a:noFill/>
          </a:ln>
        </p:spPr>
      </p:pic>
      <p:sp>
        <p:nvSpPr>
          <p:cNvPr id="344" name="Shape 344"/>
          <p:cNvSpPr txBox="1"/>
          <p:nvPr/>
        </p:nvSpPr>
        <p:spPr>
          <a:xfrm>
            <a:off x="5486399" y="209550"/>
            <a:ext cx="3419475" cy="563231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000" u="none" cap="none" strike="noStrike">
                <a:solidFill>
                  <a:schemeClr val="dk1"/>
                </a:solidFill>
                <a:latin typeface="Arial"/>
                <a:ea typeface="Arial"/>
                <a:cs typeface="Arial"/>
                <a:sym typeface="Arial"/>
              </a:rPr>
              <a:t>Note that according to this interpretation of the fossil record </a:t>
            </a:r>
            <a:r>
              <a:rPr b="0" i="1" lang="en-US" sz="2000" u="none" cap="none" strike="noStrike">
                <a:solidFill>
                  <a:schemeClr val="dk1"/>
                </a:solidFill>
                <a:latin typeface="Arial"/>
                <a:ea typeface="Arial"/>
                <a:cs typeface="Arial"/>
                <a:sym typeface="Arial"/>
              </a:rPr>
              <a:t>Homo sapiens </a:t>
            </a:r>
            <a:r>
              <a:rPr b="0" i="0" lang="en-US" sz="2000" u="none" cap="none" strike="noStrike">
                <a:solidFill>
                  <a:schemeClr val="dk1"/>
                </a:solidFill>
                <a:latin typeface="Arial"/>
                <a:ea typeface="Arial"/>
                <a:cs typeface="Arial"/>
                <a:sym typeface="Arial"/>
              </a:rPr>
              <a:t>is not descended from </a:t>
            </a:r>
            <a:r>
              <a:rPr b="0" i="1" lang="en-US" sz="2000" u="none" cap="none" strike="noStrike">
                <a:solidFill>
                  <a:schemeClr val="dk1"/>
                </a:solidFill>
                <a:latin typeface="Arial"/>
                <a:ea typeface="Arial"/>
                <a:cs typeface="Arial"/>
                <a:sym typeface="Arial"/>
              </a:rPr>
              <a:t>Homo</a:t>
            </a:r>
            <a:r>
              <a:rPr b="0" i="0" lang="en-US" sz="2000" u="none" cap="none" strike="noStrike">
                <a:solidFill>
                  <a:schemeClr val="dk1"/>
                </a:solidFill>
                <a:latin typeface="Arial"/>
                <a:ea typeface="Arial"/>
                <a:cs typeface="Arial"/>
                <a:sym typeface="Arial"/>
              </a:rPr>
              <a:t> </a:t>
            </a:r>
            <a:r>
              <a:rPr b="0" i="1" lang="en-US" sz="2000" u="none" cap="none" strike="noStrike">
                <a:solidFill>
                  <a:schemeClr val="dk1"/>
                </a:solidFill>
                <a:latin typeface="Arial"/>
                <a:ea typeface="Arial"/>
                <a:cs typeface="Arial"/>
                <a:sym typeface="Arial"/>
              </a:rPr>
              <a:t>erectus </a:t>
            </a:r>
            <a:r>
              <a:rPr b="0" i="0" lang="en-US" sz="2000" u="none" cap="none" strike="noStrike">
                <a:solidFill>
                  <a:schemeClr val="dk1"/>
                </a:solidFill>
                <a:latin typeface="Arial"/>
                <a:ea typeface="Arial"/>
                <a:cs typeface="Arial"/>
                <a:sym typeface="Arial"/>
              </a:rPr>
              <a:t>or </a:t>
            </a:r>
            <a:r>
              <a:rPr b="0" i="1" lang="en-US" sz="2000" u="none" cap="none" strike="noStrike">
                <a:solidFill>
                  <a:schemeClr val="dk1"/>
                </a:solidFill>
                <a:latin typeface="Arial"/>
                <a:ea typeface="Arial"/>
                <a:cs typeface="Arial"/>
                <a:sym typeface="Arial"/>
              </a:rPr>
              <a:t>Homo neanderthalensis.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000" u="none" cap="none" strike="noStrike">
                <a:solidFill>
                  <a:schemeClr val="dk1"/>
                </a:solidFill>
                <a:latin typeface="Arial"/>
                <a:ea typeface="Arial"/>
                <a:cs typeface="Arial"/>
                <a:sym typeface="Arial"/>
              </a:rPr>
              <a:t>However, some postulate that </a:t>
            </a:r>
            <a:r>
              <a:rPr b="0" i="1" lang="en-US" sz="2000" u="none" cap="none" strike="noStrike">
                <a:solidFill>
                  <a:schemeClr val="dk1"/>
                </a:solidFill>
                <a:latin typeface="Arial"/>
                <a:ea typeface="Arial"/>
                <a:cs typeface="Arial"/>
                <a:sym typeface="Arial"/>
              </a:rPr>
              <a:t>Homo sapiens</a:t>
            </a:r>
            <a:r>
              <a:rPr b="0" i="0" lang="en-US" sz="2000" u="none" cap="none" strike="noStrike">
                <a:solidFill>
                  <a:schemeClr val="dk1"/>
                </a:solidFill>
                <a:latin typeface="Arial"/>
                <a:ea typeface="Arial"/>
                <a:cs typeface="Arial"/>
                <a:sym typeface="Arial"/>
              </a:rPr>
              <a:t> may have hybridised with </a:t>
            </a:r>
            <a:r>
              <a:rPr b="0" i="1" lang="en-US" sz="2000" u="none" cap="none" strike="noStrike">
                <a:solidFill>
                  <a:schemeClr val="dk1"/>
                </a:solidFill>
                <a:latin typeface="Arial"/>
                <a:ea typeface="Arial"/>
                <a:cs typeface="Arial"/>
                <a:sym typeface="Arial"/>
              </a:rPr>
              <a:t>Homo neanderthalenis.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000" u="none" cap="none" strike="noStrike">
                <a:solidFill>
                  <a:schemeClr val="dk1"/>
                </a:solidFill>
                <a:latin typeface="Arial"/>
                <a:ea typeface="Arial"/>
                <a:cs typeface="Arial"/>
                <a:sym typeface="Arial"/>
              </a:rPr>
              <a:t>This could have contributed to the disappearance of the neanderthals</a:t>
            </a:r>
            <a:r>
              <a:rPr b="0" i="1" lang="en-US" sz="2000" u="none" cap="none" strike="noStrike">
                <a:solidFill>
                  <a:schemeClr val="dk1"/>
                </a:solidFill>
                <a:latin typeface="Arial"/>
                <a:ea typeface="Arial"/>
                <a:cs typeface="Arial"/>
                <a:sym typeface="Arial"/>
              </a:rPr>
              <a:t> </a:t>
            </a:r>
            <a:r>
              <a:rPr b="0" i="0" lang="en-US" sz="2000" u="none" cap="none" strike="noStrike">
                <a:solidFill>
                  <a:schemeClr val="dk1"/>
                </a:solidFill>
                <a:latin typeface="Arial"/>
                <a:ea typeface="Arial"/>
                <a:cs typeface="Arial"/>
                <a:sym typeface="Arial"/>
              </a:rPr>
              <a:t>in much the same way that indigenous animals like dingos are in danger of extinction due to breeding with domestic dogs.</a:t>
            </a:r>
            <a:endParaRPr b="0" i="0" sz="1800" u="none" cap="none" strike="noStrike">
              <a:solidFill>
                <a:schemeClr val="dk1"/>
              </a:solidFill>
              <a:latin typeface="Arial"/>
              <a:ea typeface="Arial"/>
              <a:cs typeface="Arial"/>
              <a:sym typeface="Arial"/>
            </a:endParaRPr>
          </a:p>
        </p:txBody>
      </p:sp>
      <p:sp>
        <p:nvSpPr>
          <p:cNvPr id="345" name="Shape 345"/>
          <p:cNvSpPr/>
          <p:nvPr/>
        </p:nvSpPr>
        <p:spPr>
          <a:xfrm>
            <a:off x="5000624" y="6581001"/>
            <a:ext cx="4143375"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http://en.wikipedia.org/wiki/File:Humanevolutionchart.png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Shape 351"/>
          <p:cNvSpPr txBox="1"/>
          <p:nvPr/>
        </p:nvSpPr>
        <p:spPr>
          <a:xfrm>
            <a:off x="136477" y="177420"/>
            <a:ext cx="4735773" cy="483209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2800" u="none" cap="none" strike="noStrike">
                <a:solidFill>
                  <a:schemeClr val="dk1"/>
                </a:solidFill>
                <a:latin typeface="Arial"/>
                <a:ea typeface="Arial"/>
                <a:cs typeface="Arial"/>
                <a:sym typeface="Arial"/>
              </a:rPr>
              <a:t>TOK</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Read the article on Wikipedia about </a:t>
            </a:r>
            <a:r>
              <a:rPr b="0" i="1" lang="en-US" sz="2800" u="sng" cap="none" strike="noStrike">
                <a:solidFill>
                  <a:schemeClr val="hlink"/>
                </a:solidFill>
                <a:latin typeface="Arial"/>
                <a:ea typeface="Arial"/>
                <a:cs typeface="Arial"/>
                <a:sym typeface="Arial"/>
                <a:hlinkClick r:id="rId3"/>
              </a:rPr>
              <a:t>Homo floresiensis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Discovered in 2004 on the Indonesian island of Flores, it has stirred up controversy in the palaeoanthropological world. Is it a separate species or is it the remains of diseased </a:t>
            </a:r>
            <a:r>
              <a:rPr b="0" i="1" lang="en-US" sz="2800" u="none" cap="none" strike="noStrike">
                <a:solidFill>
                  <a:schemeClr val="dk1"/>
                </a:solidFill>
                <a:latin typeface="Arial"/>
                <a:ea typeface="Arial"/>
                <a:cs typeface="Arial"/>
                <a:sym typeface="Arial"/>
              </a:rPr>
              <a:t>Homo sapiens</a:t>
            </a:r>
            <a:r>
              <a:rPr b="0" i="0" lang="en-US" sz="2800" u="none" cap="none" strike="noStrike">
                <a:solidFill>
                  <a:schemeClr val="dk1"/>
                </a:solidFill>
                <a:latin typeface="Arial"/>
                <a:ea typeface="Arial"/>
                <a:cs typeface="Arial"/>
                <a:sym typeface="Arial"/>
              </a:rPr>
              <a:t>. You be the judge!</a:t>
            </a:r>
            <a:endParaRPr b="0" i="0" sz="1800" u="none" cap="none" strike="noStrike">
              <a:solidFill>
                <a:schemeClr val="dk1"/>
              </a:solidFill>
              <a:latin typeface="Arial"/>
              <a:ea typeface="Arial"/>
              <a:cs typeface="Arial"/>
              <a:sym typeface="Arial"/>
            </a:endParaRPr>
          </a:p>
        </p:txBody>
      </p:sp>
      <p:pic>
        <p:nvPicPr>
          <p:cNvPr id="352" name="Shape 352"/>
          <p:cNvPicPr preferRelativeResize="0"/>
          <p:nvPr/>
        </p:nvPicPr>
        <p:blipFill>
          <a:blip r:embed="rId4">
            <a:alphaModFix/>
          </a:blip>
          <a:stretch>
            <a:fillRect/>
          </a:stretch>
        </p:blipFill>
        <p:spPr>
          <a:xfrm>
            <a:off x="4752975" y="4048551"/>
            <a:ext cx="4391025" cy="2495550"/>
          </a:xfrm>
          <a:prstGeom prst="rect">
            <a:avLst/>
          </a:prstGeom>
          <a:noFill/>
          <a:ln>
            <a:noFill/>
          </a:ln>
        </p:spPr>
      </p:pic>
      <p:sp>
        <p:nvSpPr>
          <p:cNvPr id="353" name="Shape 353"/>
          <p:cNvSpPr txBox="1"/>
          <p:nvPr/>
        </p:nvSpPr>
        <p:spPr>
          <a:xfrm>
            <a:off x="5827594" y="6544101"/>
            <a:ext cx="1897038"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Short PBS video</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Shape 359"/>
          <p:cNvSpPr/>
          <p:nvPr/>
        </p:nvSpPr>
        <p:spPr>
          <a:xfrm>
            <a:off x="0" y="2193"/>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D.3.7 Discuss the incompleteness of the fossil record and the resulting uncertainties about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human evolution. </a:t>
            </a:r>
            <a:endParaRPr b="0" i="0" sz="1800" u="none" cap="none" strike="noStrike">
              <a:solidFill>
                <a:schemeClr val="dk1"/>
              </a:solidFill>
              <a:latin typeface="Arial"/>
              <a:ea typeface="Arial"/>
              <a:cs typeface="Arial"/>
              <a:sym typeface="Arial"/>
            </a:endParaRPr>
          </a:p>
        </p:txBody>
      </p:sp>
      <p:sp>
        <p:nvSpPr>
          <p:cNvPr id="360" name="Shape 360"/>
          <p:cNvSpPr txBox="1"/>
          <p:nvPr/>
        </p:nvSpPr>
        <p:spPr>
          <a:xfrm>
            <a:off x="327546" y="887104"/>
            <a:ext cx="7942997" cy="513986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It isn’t easy to create a collection of fossils that clearly show the change of species from one to another. Fossils rarely result when an animal dies for the following reasons: </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Decomposition is usually rapid; soft body parts are rarely fossilised</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Scavengers usually break up skeletons and even chew up bones</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The conditions have to be just right for fossilisation to occur.</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700"/>
              <a:buFont typeface="Arial"/>
              <a:buChar char="●"/>
            </a:pPr>
            <a:r>
              <a:rPr b="0" i="0" lang="en-US" sz="2800" u="none" cap="none" strike="noStrike">
                <a:solidFill>
                  <a:schemeClr val="dk1"/>
                </a:solidFill>
                <a:latin typeface="Arial"/>
                <a:ea typeface="Arial"/>
                <a:cs typeface="Arial"/>
                <a:sym typeface="Arial"/>
              </a:rPr>
              <a:t>Only a </a:t>
            </a:r>
            <a:r>
              <a:rPr b="0" i="0" lang="en-US" sz="2000" u="none" cap="none" strike="noStrike">
                <a:solidFill>
                  <a:schemeClr val="dk1"/>
                </a:solidFill>
                <a:latin typeface="Arial"/>
                <a:ea typeface="Arial"/>
                <a:cs typeface="Arial"/>
                <a:sym typeface="Arial"/>
              </a:rPr>
              <a:t>tiny, </a:t>
            </a:r>
            <a:r>
              <a:rPr b="0" i="0" lang="en-US" sz="1800" u="none" cap="none" strike="noStrike">
                <a:solidFill>
                  <a:schemeClr val="dk1"/>
                </a:solidFill>
                <a:latin typeface="Arial"/>
                <a:ea typeface="Arial"/>
                <a:cs typeface="Arial"/>
                <a:sym typeface="Arial"/>
              </a:rPr>
              <a:t>tiny, </a:t>
            </a:r>
            <a:r>
              <a:rPr b="0" i="0" lang="en-US" sz="1400" u="none" cap="none" strike="noStrike">
                <a:solidFill>
                  <a:schemeClr val="dk1"/>
                </a:solidFill>
                <a:latin typeface="Arial"/>
                <a:ea typeface="Arial"/>
                <a:cs typeface="Arial"/>
                <a:sym typeface="Arial"/>
              </a:rPr>
              <a:t>tiny fraction of all of the fossils in existence have been found.</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65" name="Shape 365"/>
        <p:cNvGrpSpPr/>
        <p:nvPr/>
      </p:nvGrpSpPr>
      <p:grpSpPr>
        <a:xfrm>
          <a:off x="0" y="0"/>
          <a:ext cx="0" cy="0"/>
          <a:chOff x="0" y="0"/>
          <a:chExt cx="0" cy="0"/>
        </a:xfrm>
      </p:grpSpPr>
      <p:sp>
        <p:nvSpPr>
          <p:cNvPr id="366" name="Shape 366"/>
          <p:cNvSpPr txBox="1"/>
          <p:nvPr/>
        </p:nvSpPr>
        <p:spPr>
          <a:xfrm>
            <a:off x="286603" y="341194"/>
            <a:ext cx="6960358" cy="1569660"/>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Skulls and teeth are usually the parts of the ancestral hominids that survive to be fossilised and found</a:t>
            </a:r>
            <a:endParaRPr b="0" i="0" sz="1800" u="none" cap="none" strike="noStrike">
              <a:solidFill>
                <a:schemeClr val="dk1"/>
              </a:solidFill>
              <a:latin typeface="Arial"/>
              <a:ea typeface="Arial"/>
              <a:cs typeface="Arial"/>
              <a:sym typeface="Arial"/>
            </a:endParaRPr>
          </a:p>
        </p:txBody>
      </p:sp>
      <p:sp>
        <p:nvSpPr>
          <p:cNvPr id="367" name="Shape 367"/>
          <p:cNvSpPr txBox="1"/>
          <p:nvPr/>
        </p:nvSpPr>
        <p:spPr>
          <a:xfrm>
            <a:off x="1844722" y="2813713"/>
            <a:ext cx="6960358" cy="2554545"/>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Therefore there is a lot of conjecture as to where they all fit in the family tree. Hypotheses are often overturned by new discoveries that rewrite the relationships between the species.</a:t>
            </a:r>
            <a:endParaRPr b="0" i="0" sz="1800" u="none" cap="none" strike="noStrike">
              <a:solidFill>
                <a:schemeClr val="dk1"/>
              </a:solidFill>
              <a:latin typeface="Arial"/>
              <a:ea typeface="Arial"/>
              <a:cs typeface="Arial"/>
              <a:sym typeface="Arial"/>
            </a:endParaRPr>
          </a:p>
        </p:txBody>
      </p:sp>
      <p:sp>
        <p:nvSpPr>
          <p:cNvPr id="368" name="Shape 368"/>
          <p:cNvSpPr/>
          <p:nvPr/>
        </p:nvSpPr>
        <p:spPr>
          <a:xfrm>
            <a:off x="5324900" y="6547851"/>
            <a:ext cx="3819099"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http://www.flickr.com/photos/brentdanley/2205021283/</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Shape 114"/>
          <p:cNvSpPr txBox="1"/>
          <p:nvPr/>
        </p:nvSpPr>
        <p:spPr>
          <a:xfrm>
            <a:off x="271813" y="383969"/>
            <a:ext cx="8494816" cy="555023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 is an isotope with a half life of 1.3 X 10</a:t>
            </a:r>
            <a:r>
              <a:rPr b="0" baseline="30000" i="0" lang="en-US" sz="2800" u="none" cap="none" strike="noStrike">
                <a:solidFill>
                  <a:schemeClr val="dk1"/>
                </a:solidFill>
                <a:latin typeface="Arial"/>
                <a:ea typeface="Arial"/>
                <a:cs typeface="Arial"/>
                <a:sym typeface="Arial"/>
              </a:rPr>
              <a:t>9</a:t>
            </a:r>
            <a:r>
              <a:rPr b="0" i="0" lang="en-US" sz="2800" u="none" cap="none" strike="noStrike">
                <a:solidFill>
                  <a:schemeClr val="dk1"/>
                </a:solidFill>
                <a:latin typeface="Arial"/>
                <a:ea typeface="Arial"/>
                <a:cs typeface="Arial"/>
                <a:sym typeface="Arial"/>
              </a:rPr>
              <a:t> y</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It decays to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Ar.</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When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 is released from a volcano in lava all of the argon gas is driven off.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So brand new rocks effectively have a ratio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a:t>
            </a:r>
            <a:r>
              <a:rPr b="0" baseline="30000" i="0" lang="en-US" sz="2800" u="none" cap="none" strike="noStrike">
                <a:solidFill>
                  <a:schemeClr val="dk1"/>
                </a:solidFill>
                <a:latin typeface="Arial"/>
                <a:ea typeface="Arial"/>
                <a:cs typeface="Arial"/>
                <a:sym typeface="Arial"/>
              </a:rPr>
              <a:t> 40</a:t>
            </a:r>
            <a:r>
              <a:rPr b="0" i="0" lang="en-US" sz="2800" u="none" cap="none" strike="noStrike">
                <a:solidFill>
                  <a:schemeClr val="dk1"/>
                </a:solidFill>
                <a:latin typeface="Arial"/>
                <a:ea typeface="Arial"/>
                <a:cs typeface="Arial"/>
                <a:sym typeface="Arial"/>
              </a:rPr>
              <a:t>Ar of 100:0</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Over time the lava may be weathered and eroded and incorporated into sedimentary rocks.</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The measured ratio of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K to </a:t>
            </a:r>
            <a:r>
              <a:rPr b="0" baseline="30000" i="0" lang="en-US" sz="2800" u="none" cap="none" strike="noStrike">
                <a:solidFill>
                  <a:schemeClr val="dk1"/>
                </a:solidFill>
                <a:latin typeface="Arial"/>
                <a:ea typeface="Arial"/>
                <a:cs typeface="Arial"/>
                <a:sym typeface="Arial"/>
              </a:rPr>
              <a:t>40</a:t>
            </a:r>
            <a:r>
              <a:rPr b="0" i="0" lang="en-US" sz="2800" u="none" cap="none" strike="noStrike">
                <a:solidFill>
                  <a:schemeClr val="dk1"/>
                </a:solidFill>
                <a:latin typeface="Arial"/>
                <a:ea typeface="Arial"/>
                <a:cs typeface="Arial"/>
                <a:sym typeface="Arial"/>
              </a:rPr>
              <a:t>Ar can be used to date rocks over one million years old with an accuracy of around 50000 years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73" name="Shape 373"/>
        <p:cNvGrpSpPr/>
        <p:nvPr/>
      </p:nvGrpSpPr>
      <p:grpSpPr>
        <a:xfrm>
          <a:off x="0" y="0"/>
          <a:ext cx="0" cy="0"/>
          <a:chOff x="0" y="0"/>
          <a:chExt cx="0" cy="0"/>
        </a:xfrm>
      </p:grpSpPr>
      <p:sp>
        <p:nvSpPr>
          <p:cNvPr id="374" name="Shape 374"/>
          <p:cNvSpPr/>
          <p:nvPr/>
        </p:nvSpPr>
        <p:spPr>
          <a:xfrm>
            <a:off x="5820770" y="6581001"/>
            <a:ext cx="332323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http://www.flickr.com/photos/prfr/3196435827/</a:t>
            </a:r>
            <a:endParaRPr b="0" i="0" sz="1800" u="none" cap="none" strike="noStrike">
              <a:solidFill>
                <a:schemeClr val="dk1"/>
              </a:solidFill>
              <a:latin typeface="Arial"/>
              <a:ea typeface="Arial"/>
              <a:cs typeface="Arial"/>
              <a:sym typeface="Arial"/>
            </a:endParaRPr>
          </a:p>
        </p:txBody>
      </p:sp>
      <p:sp>
        <p:nvSpPr>
          <p:cNvPr id="375" name="Shape 375"/>
          <p:cNvSpPr txBox="1"/>
          <p:nvPr/>
        </p:nvSpPr>
        <p:spPr>
          <a:xfrm>
            <a:off x="1981199" y="261582"/>
            <a:ext cx="6960358" cy="1569660"/>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 large gaps in the human evolution fossil record are consistent with </a:t>
            </a:r>
            <a:r>
              <a:rPr b="1" i="0" lang="en-US" sz="3200" u="none" cap="none" strike="noStrike">
                <a:solidFill>
                  <a:schemeClr val="dk1"/>
                </a:solidFill>
                <a:latin typeface="Arial"/>
                <a:ea typeface="Arial"/>
                <a:cs typeface="Arial"/>
                <a:sym typeface="Arial"/>
              </a:rPr>
              <a:t>punctuated equilibrium</a:t>
            </a:r>
            <a:endParaRPr b="0" i="0" sz="1800" u="none" cap="none" strike="noStrike">
              <a:solidFill>
                <a:schemeClr val="dk1"/>
              </a:solidFill>
              <a:latin typeface="Arial"/>
              <a:ea typeface="Arial"/>
              <a:cs typeface="Arial"/>
              <a:sym typeface="Arial"/>
            </a:endParaRPr>
          </a:p>
        </p:txBody>
      </p:sp>
      <p:sp>
        <p:nvSpPr>
          <p:cNvPr id="376" name="Shape 376"/>
          <p:cNvSpPr txBox="1"/>
          <p:nvPr/>
        </p:nvSpPr>
        <p:spPr>
          <a:xfrm>
            <a:off x="522027" y="3989696"/>
            <a:ext cx="6960358" cy="2062103"/>
          </a:xfrm>
          <a:prstGeom prst="rect">
            <a:avLst/>
          </a:prstGeom>
          <a:solidFill>
            <a:srgbClr val="FBD4B4">
              <a:alpha val="6000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 following four slides show how the gaps are filled over time with new discoveries. The graphs plot cranial size against the age of the fossil.</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pic>
        <p:nvPicPr>
          <p:cNvPr id="382" name="Shape 382"/>
          <p:cNvPicPr preferRelativeResize="0"/>
          <p:nvPr/>
        </p:nvPicPr>
        <p:blipFill>
          <a:blip r:embed="rId3">
            <a:alphaModFix/>
          </a:blip>
          <a:stretch>
            <a:fillRect/>
          </a:stretch>
        </p:blipFill>
        <p:spPr>
          <a:xfrm>
            <a:off x="496768" y="187088"/>
            <a:ext cx="7978415" cy="4862584"/>
          </a:xfrm>
          <a:prstGeom prst="rect">
            <a:avLst/>
          </a:prstGeom>
          <a:noFill/>
          <a:ln>
            <a:noFill/>
          </a:ln>
        </p:spPr>
      </p:pic>
      <p:sp>
        <p:nvSpPr>
          <p:cNvPr id="383" name="Shape 383"/>
          <p:cNvSpPr txBox="1"/>
          <p:nvPr/>
        </p:nvSpPr>
        <p:spPr>
          <a:xfrm>
            <a:off x="3462700" y="4872251"/>
            <a:ext cx="2046549"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1850</a:t>
            </a:r>
            <a:endParaRPr b="0" i="0" sz="1800" u="none" cap="none" strike="noStrike">
              <a:solidFill>
                <a:schemeClr val="dk1"/>
              </a:solidFill>
              <a:latin typeface="Arial"/>
              <a:ea typeface="Arial"/>
              <a:cs typeface="Arial"/>
              <a:sym typeface="Arial"/>
            </a:endParaRPr>
          </a:p>
        </p:txBody>
      </p:sp>
      <p:sp>
        <p:nvSpPr>
          <p:cNvPr id="384" name="Shape 384"/>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http://en.wikipedia.org/wiki/Transitional_fossil</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Shape 390"/>
          <p:cNvSpPr txBox="1"/>
          <p:nvPr/>
        </p:nvSpPr>
        <p:spPr>
          <a:xfrm>
            <a:off x="3462700" y="4872251"/>
            <a:ext cx="2046549"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1900</a:t>
            </a:r>
            <a:endParaRPr b="0" i="0" sz="1800" u="none" cap="none" strike="noStrike">
              <a:solidFill>
                <a:schemeClr val="dk1"/>
              </a:solidFill>
              <a:latin typeface="Arial"/>
              <a:ea typeface="Arial"/>
              <a:cs typeface="Arial"/>
              <a:sym typeface="Arial"/>
            </a:endParaRPr>
          </a:p>
        </p:txBody>
      </p:sp>
      <p:sp>
        <p:nvSpPr>
          <p:cNvPr id="391" name="Shape 391"/>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3"/>
              </a:rPr>
              <a:t>http://en.wikipedia.org/wiki/Transitional_fossil</a:t>
            </a:r>
            <a:endParaRPr b="0" i="0" sz="1800" u="none" cap="none" strike="noStrike">
              <a:solidFill>
                <a:schemeClr val="dk1"/>
              </a:solidFill>
              <a:latin typeface="Arial"/>
              <a:ea typeface="Arial"/>
              <a:cs typeface="Arial"/>
              <a:sym typeface="Arial"/>
            </a:endParaRPr>
          </a:p>
        </p:txBody>
      </p:sp>
      <p:pic>
        <p:nvPicPr>
          <p:cNvPr id="392" name="Shape 392"/>
          <p:cNvPicPr preferRelativeResize="0"/>
          <p:nvPr/>
        </p:nvPicPr>
        <p:blipFill>
          <a:blip r:embed="rId4">
            <a:alphaModFix/>
          </a:blip>
          <a:stretch>
            <a:fillRect/>
          </a:stretch>
        </p:blipFill>
        <p:spPr>
          <a:xfrm>
            <a:off x="496767" y="187088"/>
            <a:ext cx="7978415" cy="486258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sp>
        <p:nvSpPr>
          <p:cNvPr id="398" name="Shape 398"/>
          <p:cNvSpPr txBox="1"/>
          <p:nvPr/>
        </p:nvSpPr>
        <p:spPr>
          <a:xfrm>
            <a:off x="3344470" y="4872251"/>
            <a:ext cx="2283007"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1950</a:t>
            </a:r>
            <a:endParaRPr b="0" i="0" sz="1800" u="none" cap="none" strike="noStrike">
              <a:solidFill>
                <a:schemeClr val="dk1"/>
              </a:solidFill>
              <a:latin typeface="Arial"/>
              <a:ea typeface="Arial"/>
              <a:cs typeface="Arial"/>
              <a:sym typeface="Arial"/>
            </a:endParaRPr>
          </a:p>
        </p:txBody>
      </p:sp>
      <p:sp>
        <p:nvSpPr>
          <p:cNvPr id="399" name="Shape 399"/>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3"/>
              </a:rPr>
              <a:t>http://en.wikipedia.org/wiki/Transitional_fossil</a:t>
            </a:r>
            <a:endParaRPr b="0" i="0" sz="1800" u="none" cap="none" strike="noStrike">
              <a:solidFill>
                <a:schemeClr val="dk1"/>
              </a:solidFill>
              <a:latin typeface="Arial"/>
              <a:ea typeface="Arial"/>
              <a:cs typeface="Arial"/>
              <a:sym typeface="Arial"/>
            </a:endParaRPr>
          </a:p>
        </p:txBody>
      </p:sp>
      <p:pic>
        <p:nvPicPr>
          <p:cNvPr id="400" name="Shape 400"/>
          <p:cNvPicPr preferRelativeResize="0"/>
          <p:nvPr/>
        </p:nvPicPr>
        <p:blipFill>
          <a:blip r:embed="rId4">
            <a:alphaModFix/>
          </a:blip>
          <a:stretch>
            <a:fillRect/>
          </a:stretch>
        </p:blipFill>
        <p:spPr>
          <a:xfrm>
            <a:off x="496767" y="187088"/>
            <a:ext cx="7978415" cy="486258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sp>
        <p:nvSpPr>
          <p:cNvPr id="406" name="Shape 406"/>
          <p:cNvSpPr txBox="1"/>
          <p:nvPr/>
        </p:nvSpPr>
        <p:spPr>
          <a:xfrm>
            <a:off x="3344470" y="4872251"/>
            <a:ext cx="2283007"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7200" u="none" cap="none" strike="noStrike">
                <a:solidFill>
                  <a:schemeClr val="dk1"/>
                </a:solidFill>
                <a:latin typeface="Arial"/>
                <a:ea typeface="Arial"/>
                <a:cs typeface="Arial"/>
                <a:sym typeface="Arial"/>
              </a:rPr>
              <a:t>2002</a:t>
            </a:r>
            <a:endParaRPr b="0" i="0" sz="1800" u="none" cap="none" strike="noStrike">
              <a:solidFill>
                <a:schemeClr val="dk1"/>
              </a:solidFill>
              <a:latin typeface="Arial"/>
              <a:ea typeface="Arial"/>
              <a:cs typeface="Arial"/>
              <a:sym typeface="Arial"/>
            </a:endParaRPr>
          </a:p>
        </p:txBody>
      </p:sp>
      <p:sp>
        <p:nvSpPr>
          <p:cNvPr id="407" name="Shape 407"/>
          <p:cNvSpPr/>
          <p:nvPr/>
        </p:nvSpPr>
        <p:spPr>
          <a:xfrm>
            <a:off x="6018663" y="6581001"/>
            <a:ext cx="3126240"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3"/>
              </a:rPr>
              <a:t>http://en.wikipedia.org/wiki/Transitional_fossil</a:t>
            </a:r>
            <a:endParaRPr b="0" i="0" sz="1800" u="none" cap="none" strike="noStrike">
              <a:solidFill>
                <a:schemeClr val="dk1"/>
              </a:solidFill>
              <a:latin typeface="Arial"/>
              <a:ea typeface="Arial"/>
              <a:cs typeface="Arial"/>
              <a:sym typeface="Arial"/>
            </a:endParaRPr>
          </a:p>
        </p:txBody>
      </p:sp>
      <p:pic>
        <p:nvPicPr>
          <p:cNvPr id="408" name="Shape 408"/>
          <p:cNvPicPr preferRelativeResize="0"/>
          <p:nvPr/>
        </p:nvPicPr>
        <p:blipFill>
          <a:blip r:embed="rId4">
            <a:alphaModFix/>
          </a:blip>
          <a:stretch>
            <a:fillRect/>
          </a:stretch>
        </p:blipFill>
        <p:spPr>
          <a:xfrm>
            <a:off x="496767" y="187088"/>
            <a:ext cx="7978415" cy="486258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13" name="Shape 413"/>
        <p:cNvGrpSpPr/>
        <p:nvPr/>
      </p:nvGrpSpPr>
      <p:grpSpPr>
        <a:xfrm>
          <a:off x="0" y="0"/>
          <a:ext cx="0" cy="0"/>
          <a:chOff x="0" y="0"/>
          <a:chExt cx="0" cy="0"/>
        </a:xfrm>
      </p:grpSpPr>
      <p:sp>
        <p:nvSpPr>
          <p:cNvPr id="414" name="Shape 414"/>
          <p:cNvSpPr txBox="1"/>
          <p:nvPr/>
        </p:nvSpPr>
        <p:spPr>
          <a:xfrm>
            <a:off x="272954" y="163774"/>
            <a:ext cx="6277971" cy="954107"/>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Despite the fossil evidence we have so far, there are still large gaps in our knowledge</a:t>
            </a:r>
            <a:endParaRPr b="0" i="0" sz="1800" u="none" cap="none" strike="noStrike">
              <a:solidFill>
                <a:schemeClr val="dk1"/>
              </a:solidFill>
              <a:latin typeface="Arial"/>
              <a:ea typeface="Arial"/>
              <a:cs typeface="Arial"/>
              <a:sym typeface="Arial"/>
            </a:endParaRPr>
          </a:p>
        </p:txBody>
      </p:sp>
      <p:sp>
        <p:nvSpPr>
          <p:cNvPr id="415" name="Shape 415"/>
          <p:cNvSpPr txBox="1"/>
          <p:nvPr/>
        </p:nvSpPr>
        <p:spPr>
          <a:xfrm>
            <a:off x="272955" y="3932831"/>
            <a:ext cx="2852382" cy="224676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We have no</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fossil for the last common ancestor of humans and chimpanzees</a:t>
            </a:r>
            <a:endParaRPr b="0" i="0" sz="1800" u="none" cap="none" strike="noStrike">
              <a:solidFill>
                <a:schemeClr val="dk1"/>
              </a:solidFill>
              <a:latin typeface="Arial"/>
              <a:ea typeface="Arial"/>
              <a:cs typeface="Arial"/>
              <a:sym typeface="Arial"/>
            </a:endParaRPr>
          </a:p>
        </p:txBody>
      </p:sp>
      <p:sp>
        <p:nvSpPr>
          <p:cNvPr id="416" name="Shape 416"/>
          <p:cNvSpPr txBox="1"/>
          <p:nvPr/>
        </p:nvSpPr>
        <p:spPr>
          <a:xfrm>
            <a:off x="6291618" y="4085231"/>
            <a:ext cx="2852382" cy="243143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lt1"/>
                </a:solidFill>
                <a:latin typeface="Arial"/>
                <a:ea typeface="Arial"/>
                <a:cs typeface="Arial"/>
                <a:sym typeface="Arial"/>
              </a:rPr>
              <a:t>It is believed to have lived 6-8 million years ago</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1" lang="en-US" sz="2000" u="none" cap="none" strike="noStrike">
                <a:solidFill>
                  <a:schemeClr val="lt1"/>
                </a:solidFill>
                <a:latin typeface="Arial"/>
                <a:ea typeface="Arial"/>
                <a:cs typeface="Arial"/>
                <a:sym typeface="Arial"/>
              </a:rPr>
              <a:t>Find out how this estimate was determined</a:t>
            </a:r>
            <a:endParaRPr b="0" i="0" sz="1800" u="none" cap="none" strike="noStrike">
              <a:solidFill>
                <a:schemeClr val="dk1"/>
              </a:solidFill>
              <a:latin typeface="Arial"/>
              <a:ea typeface="Arial"/>
              <a:cs typeface="Arial"/>
              <a:sym typeface="Arial"/>
            </a:endParaRPr>
          </a:p>
        </p:txBody>
      </p:sp>
      <p:sp>
        <p:nvSpPr>
          <p:cNvPr id="417" name="Shape 417"/>
          <p:cNvSpPr/>
          <p:nvPr/>
        </p:nvSpPr>
        <p:spPr>
          <a:xfrm>
            <a:off x="5424985" y="6581001"/>
            <a:ext cx="3719015" cy="276999"/>
          </a:xfrm>
          <a:prstGeom prst="rect">
            <a:avLst/>
          </a:prstGeom>
          <a:solidFill>
            <a:schemeClr val="lt1">
              <a:alpha val="36862"/>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http://www.flickr.com/photos/owenbooth/126288240/</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Shape 423"/>
          <p:cNvSpPr/>
          <p:nvPr/>
        </p:nvSpPr>
        <p:spPr>
          <a:xfrm>
            <a:off x="0" y="0"/>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D.3.8 Discuss the correlation between the change in diet and increase in brain size during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hominid evolution. </a:t>
            </a:r>
            <a:endParaRPr b="0" i="0" sz="1800" u="none" cap="none" strike="noStrike">
              <a:solidFill>
                <a:schemeClr val="dk1"/>
              </a:solidFill>
              <a:latin typeface="Arial"/>
              <a:ea typeface="Arial"/>
              <a:cs typeface="Arial"/>
              <a:sym typeface="Arial"/>
            </a:endParaRPr>
          </a:p>
        </p:txBody>
      </p:sp>
      <p:pic>
        <p:nvPicPr>
          <p:cNvPr id="424" name="Shape 424"/>
          <p:cNvPicPr preferRelativeResize="0"/>
          <p:nvPr/>
        </p:nvPicPr>
        <p:blipFill>
          <a:blip r:embed="rId3">
            <a:alphaModFix/>
          </a:blip>
          <a:stretch>
            <a:fillRect/>
          </a:stretch>
        </p:blipFill>
        <p:spPr>
          <a:xfrm>
            <a:off x="4724048" y="377245"/>
            <a:ext cx="4419952" cy="6480755"/>
          </a:xfrm>
          <a:prstGeom prst="rect">
            <a:avLst/>
          </a:prstGeom>
          <a:noFill/>
          <a:ln>
            <a:noFill/>
          </a:ln>
        </p:spPr>
      </p:pic>
      <p:sp>
        <p:nvSpPr>
          <p:cNvPr id="425" name="Shape 425"/>
          <p:cNvSpPr txBox="1"/>
          <p:nvPr/>
        </p:nvSpPr>
        <p:spPr>
          <a:xfrm>
            <a:off x="272955" y="864864"/>
            <a:ext cx="5008729" cy="452431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The benefits of a bigger brain include:</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More complex tools</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Mastery of fire</a:t>
            </a:r>
            <a:endParaRPr b="0" i="0" sz="1800" u="none" cap="none" strike="noStrike">
              <a:solidFill>
                <a:schemeClr val="dk1"/>
              </a:solidFill>
              <a:latin typeface="Arial"/>
              <a:ea typeface="Arial"/>
              <a:cs typeface="Arial"/>
              <a:sym typeface="Arial"/>
            </a:endParaRPr>
          </a:p>
          <a:p>
            <a:pPr indent="-285750" lvl="1" marL="7429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Cooking</a:t>
            </a:r>
            <a:endParaRPr b="0" i="0" sz="1800" u="none" cap="none" strike="noStrike">
              <a:solidFill>
                <a:schemeClr val="dk1"/>
              </a:solidFill>
              <a:latin typeface="Arial"/>
              <a:ea typeface="Arial"/>
              <a:cs typeface="Arial"/>
              <a:sym typeface="Arial"/>
            </a:endParaRPr>
          </a:p>
          <a:p>
            <a:pPr indent="-285750" lvl="1" marL="7429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Wamth</a:t>
            </a:r>
            <a:endParaRPr b="0" i="0" sz="1800" u="none" cap="none" strike="noStrike">
              <a:solidFill>
                <a:schemeClr val="dk1"/>
              </a:solidFill>
              <a:latin typeface="Arial"/>
              <a:ea typeface="Arial"/>
              <a:cs typeface="Arial"/>
              <a:sym typeface="Arial"/>
            </a:endParaRPr>
          </a:p>
          <a:p>
            <a:pPr indent="-285750" lvl="1" marL="7429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Protection</a:t>
            </a:r>
            <a:endParaRPr b="0" i="0" sz="1800" u="none" cap="none" strike="noStrike">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Greater behavioural flexibility (less reliance on instinct and better able to learn and pass on knowledge necessary to adapt to an environment)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426" name="Shape 426"/>
          <p:cNvPicPr preferRelativeResize="0"/>
          <p:nvPr/>
        </p:nvPicPr>
        <p:blipFill>
          <a:blip r:embed="rId4">
            <a:alphaModFix/>
          </a:blip>
          <a:stretch>
            <a:fillRect/>
          </a:stretch>
        </p:blipFill>
        <p:spPr>
          <a:xfrm>
            <a:off x="3531216" y="1700708"/>
            <a:ext cx="672294" cy="1096901"/>
          </a:xfrm>
          <a:prstGeom prst="rect">
            <a:avLst/>
          </a:prstGeom>
          <a:noFill/>
          <a:ln>
            <a:noFill/>
          </a:ln>
        </p:spPr>
      </p:pic>
      <p:sp>
        <p:nvSpPr>
          <p:cNvPr id="427" name="Shape 427"/>
          <p:cNvSpPr/>
          <p:nvPr/>
        </p:nvSpPr>
        <p:spPr>
          <a:xfrm>
            <a:off x="4440084" y="6396335"/>
            <a:ext cx="4703916" cy="46166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http://madsenworld.dk/anigif/light/flames.gif</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http://commons.wikimedia.org/wiki/File:Miscellaneous_stone_tools.jpg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pic>
        <p:nvPicPr>
          <p:cNvPr id="433" name="Shape 433"/>
          <p:cNvPicPr preferRelativeResize="0"/>
          <p:nvPr/>
        </p:nvPicPr>
        <p:blipFill>
          <a:blip r:embed="rId3">
            <a:alphaModFix/>
          </a:blip>
          <a:stretch>
            <a:fillRect/>
          </a:stretch>
        </p:blipFill>
        <p:spPr>
          <a:xfrm>
            <a:off x="-300249" y="5353"/>
            <a:ext cx="4572000" cy="6852647"/>
          </a:xfrm>
          <a:prstGeom prst="rect">
            <a:avLst/>
          </a:prstGeom>
          <a:noFill/>
          <a:ln>
            <a:noFill/>
          </a:ln>
        </p:spPr>
      </p:pic>
      <p:sp>
        <p:nvSpPr>
          <p:cNvPr id="434" name="Shape 434"/>
          <p:cNvSpPr txBox="1"/>
          <p:nvPr/>
        </p:nvSpPr>
        <p:spPr>
          <a:xfrm>
            <a:off x="4531057" y="455431"/>
            <a:ext cx="4612943" cy="63709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The cost of having a big brain:</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Longer gestation period</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Years of development before young can look after themselves</a:t>
            </a:r>
            <a:endParaRPr b="0" i="0" sz="1800" u="none" cap="none" strike="noStrik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1450"/>
              <a:buFont typeface="Arial"/>
              <a:buChar char="●"/>
            </a:pPr>
            <a:r>
              <a:rPr b="0" i="0" lang="en-US" sz="2400" u="none" cap="none" strike="noStrike">
                <a:solidFill>
                  <a:schemeClr val="dk1"/>
                </a:solidFill>
                <a:latin typeface="Arial"/>
                <a:ea typeface="Arial"/>
                <a:cs typeface="Arial"/>
                <a:sym typeface="Arial"/>
              </a:rPr>
              <a:t>Much more brain development occurs post birth that for any other animal</a:t>
            </a:r>
            <a:endParaRPr b="0" i="0" sz="1800" u="none" cap="none" strike="noStrike">
              <a:solidFill>
                <a:schemeClr val="dk1"/>
              </a:solidFill>
              <a:latin typeface="Arial"/>
              <a:ea typeface="Arial"/>
              <a:cs typeface="Arial"/>
              <a:sym typeface="Arial"/>
            </a:endParaRPr>
          </a:p>
          <a:p>
            <a:pPr indent="-273050" lvl="0" marL="342900" marR="0" rtl="0" algn="l">
              <a:spcBef>
                <a:spcPts val="0"/>
              </a:spcBef>
              <a:spcAft>
                <a:spcPts val="0"/>
              </a:spcAft>
              <a:buClr>
                <a:schemeClr val="dk1"/>
              </a:buClr>
              <a:buSzPts val="1100"/>
              <a:buFont typeface="Arial"/>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In summary: Big brains are energetically expensive. The mother must take in lots of energy not only during pregnancy, but for a significant time after.</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400" u="none" cap="none" strike="noStrike">
                <a:solidFill>
                  <a:schemeClr val="dk1"/>
                </a:solidFill>
                <a:latin typeface="Arial"/>
                <a:ea typeface="Arial"/>
                <a:cs typeface="Arial"/>
                <a:sym typeface="Arial"/>
              </a:rPr>
              <a:t>Hominids needed to increase their energy uptake.</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435" name="Shape 435"/>
          <p:cNvSpPr/>
          <p:nvPr/>
        </p:nvSpPr>
        <p:spPr>
          <a:xfrm>
            <a:off x="5261212" y="6616090"/>
            <a:ext cx="3882788"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http://www.flickr.com/photos/superbomba/2288271254/</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40" name="Shape 440"/>
        <p:cNvGrpSpPr/>
        <p:nvPr/>
      </p:nvGrpSpPr>
      <p:grpSpPr>
        <a:xfrm>
          <a:off x="0" y="0"/>
          <a:ext cx="0" cy="0"/>
          <a:chOff x="0" y="0"/>
          <a:chExt cx="0" cy="0"/>
        </a:xfrm>
      </p:grpSpPr>
      <p:sp>
        <p:nvSpPr>
          <p:cNvPr id="441" name="Shape 441"/>
          <p:cNvSpPr txBox="1"/>
          <p:nvPr/>
        </p:nvSpPr>
        <p:spPr>
          <a:xfrm>
            <a:off x="764274" y="777922"/>
            <a:ext cx="7683689" cy="1446550"/>
          </a:xfrm>
          <a:prstGeom prst="rect">
            <a:avLst/>
          </a:prstGeom>
          <a:solidFill>
            <a:srgbClr val="974806">
              <a:alpha val="50980"/>
            </a:srgb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4400" u="none" cap="none" strike="noStrike">
                <a:solidFill>
                  <a:schemeClr val="lt1"/>
                </a:solidFill>
                <a:latin typeface="Arial"/>
                <a:ea typeface="Arial"/>
                <a:cs typeface="Arial"/>
                <a:sym typeface="Arial"/>
              </a:rPr>
              <a:t>The solution to this energy crisis was to swap a diet of these:</a:t>
            </a:r>
            <a:endParaRPr b="0" i="0" sz="1800" u="none" cap="none" strike="noStrike">
              <a:solidFill>
                <a:schemeClr val="dk1"/>
              </a:solidFill>
              <a:latin typeface="Arial"/>
              <a:ea typeface="Arial"/>
              <a:cs typeface="Arial"/>
              <a:sym typeface="Arial"/>
            </a:endParaRPr>
          </a:p>
        </p:txBody>
      </p:sp>
      <p:sp>
        <p:nvSpPr>
          <p:cNvPr id="442" name="Shape 442"/>
          <p:cNvSpPr/>
          <p:nvPr/>
        </p:nvSpPr>
        <p:spPr>
          <a:xfrm>
            <a:off x="5329451" y="6602442"/>
            <a:ext cx="3814549"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http://www.flickr.com/photos/heydrienne/22080973/</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47" name="Shape 447"/>
        <p:cNvGrpSpPr/>
        <p:nvPr/>
      </p:nvGrpSpPr>
      <p:grpSpPr>
        <a:xfrm>
          <a:off x="0" y="0"/>
          <a:ext cx="0" cy="0"/>
          <a:chOff x="0" y="0"/>
          <a:chExt cx="0" cy="0"/>
        </a:xfrm>
      </p:grpSpPr>
      <p:sp>
        <p:nvSpPr>
          <p:cNvPr id="448" name="Shape 448"/>
          <p:cNvSpPr txBox="1"/>
          <p:nvPr/>
        </p:nvSpPr>
        <p:spPr>
          <a:xfrm>
            <a:off x="764274" y="777922"/>
            <a:ext cx="5950425" cy="769441"/>
          </a:xfrm>
          <a:prstGeom prst="rect">
            <a:avLst/>
          </a:prstGeom>
          <a:solidFill>
            <a:schemeClr val="dk1">
              <a:alpha val="50980"/>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4400" u="none" cap="none" strike="noStrike">
                <a:solidFill>
                  <a:schemeClr val="lt1"/>
                </a:solidFill>
                <a:latin typeface="Arial"/>
                <a:ea typeface="Arial"/>
                <a:cs typeface="Arial"/>
                <a:sym typeface="Arial"/>
              </a:rPr>
              <a:t>For some chunks of this:</a:t>
            </a:r>
            <a:endParaRPr b="0" i="0" sz="1800" u="none" cap="none" strike="noStrike">
              <a:solidFill>
                <a:schemeClr val="dk1"/>
              </a:solidFill>
              <a:latin typeface="Arial"/>
              <a:ea typeface="Arial"/>
              <a:cs typeface="Arial"/>
              <a:sym typeface="Arial"/>
            </a:endParaRPr>
          </a:p>
        </p:txBody>
      </p:sp>
      <p:sp>
        <p:nvSpPr>
          <p:cNvPr id="449" name="Shape 449"/>
          <p:cNvSpPr txBox="1"/>
          <p:nvPr/>
        </p:nvSpPr>
        <p:spPr>
          <a:xfrm>
            <a:off x="5459103" y="2486167"/>
            <a:ext cx="3452885" cy="3046988"/>
          </a:xfrm>
          <a:prstGeom prst="rect">
            <a:avLst/>
          </a:prstGeom>
          <a:solidFill>
            <a:schemeClr val="dk1">
              <a:alpha val="50980"/>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400" u="none" cap="none" strike="noStrike">
                <a:solidFill>
                  <a:schemeClr val="lt1"/>
                </a:solidFill>
                <a:latin typeface="Arial"/>
                <a:ea typeface="Arial"/>
                <a:cs typeface="Arial"/>
                <a:sym typeface="Arial"/>
              </a:rPr>
              <a:t>The increase in brain size observed in hominid fossils has been closely correlated with an increased intake of meat.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400" u="none" cap="none" strike="noStrike">
                <a:solidFill>
                  <a:schemeClr val="lt1"/>
                </a:solidFill>
                <a:latin typeface="Arial"/>
                <a:ea typeface="Arial"/>
                <a:cs typeface="Arial"/>
                <a:sym typeface="Arial"/>
              </a:rPr>
              <a:t>A bigger brain made hunting and killing easier</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pic>
        <p:nvPicPr>
          <p:cNvPr id="120" name="Shape 120"/>
          <p:cNvPicPr preferRelativeResize="0"/>
          <p:nvPr/>
        </p:nvPicPr>
        <p:blipFill>
          <a:blip r:embed="rId3">
            <a:alphaModFix/>
          </a:blip>
          <a:stretch>
            <a:fillRect/>
          </a:stretch>
        </p:blipFill>
        <p:spPr>
          <a:xfrm>
            <a:off x="1524000" y="1271588"/>
            <a:ext cx="6096000" cy="4314825"/>
          </a:xfrm>
          <a:prstGeom prst="rect">
            <a:avLst/>
          </a:prstGeom>
          <a:noFill/>
          <a:ln>
            <a:noFill/>
          </a:ln>
        </p:spPr>
      </p:pic>
      <p:sp>
        <p:nvSpPr>
          <p:cNvPr id="121" name="Shape 121"/>
          <p:cNvSpPr txBox="1"/>
          <p:nvPr/>
        </p:nvSpPr>
        <p:spPr>
          <a:xfrm>
            <a:off x="1719618" y="5786651"/>
            <a:ext cx="6073254"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sng" cap="none" strike="noStrike">
                <a:solidFill>
                  <a:schemeClr val="hlink"/>
                </a:solidFill>
                <a:latin typeface="Arial"/>
                <a:ea typeface="Arial"/>
                <a:cs typeface="Arial"/>
                <a:sym typeface="Arial"/>
                <a:hlinkClick r:id="rId4"/>
              </a:rPr>
              <a:t>http://youtu.be/ErgdpG_N9vQ</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Shape 455"/>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D.3.9 Distinguish between genetic and cultural evolution. </a:t>
            </a:r>
            <a:endParaRPr b="0" i="0" sz="1800" u="none" cap="none" strike="noStrike">
              <a:solidFill>
                <a:schemeClr val="dk1"/>
              </a:solidFill>
              <a:latin typeface="Arial"/>
              <a:ea typeface="Arial"/>
              <a:cs typeface="Arial"/>
              <a:sym typeface="Arial"/>
            </a:endParaRPr>
          </a:p>
        </p:txBody>
      </p:sp>
      <p:sp>
        <p:nvSpPr>
          <p:cNvPr id="456" name="Shape 456"/>
          <p:cNvSpPr txBox="1"/>
          <p:nvPr/>
        </p:nvSpPr>
        <p:spPr>
          <a:xfrm>
            <a:off x="382138" y="682388"/>
            <a:ext cx="7315200" cy="224676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Well gosh, we know all about </a:t>
            </a:r>
            <a:r>
              <a:rPr b="1" i="0" lang="en-US" sz="2800" u="none" cap="none" strike="noStrike">
                <a:solidFill>
                  <a:schemeClr val="dk1"/>
                </a:solidFill>
                <a:latin typeface="Arial"/>
                <a:ea typeface="Arial"/>
                <a:cs typeface="Arial"/>
                <a:sym typeface="Arial"/>
              </a:rPr>
              <a:t>genetic evolution </a:t>
            </a:r>
            <a:r>
              <a:rPr b="0" i="0" lang="en-US" sz="2800" u="none" cap="none" strike="noStrike">
                <a:solidFill>
                  <a:schemeClr val="dk1"/>
                </a:solidFill>
                <a:latin typeface="Arial"/>
                <a:ea typeface="Arial"/>
                <a:cs typeface="Arial"/>
                <a:sym typeface="Arial"/>
              </a:rPr>
              <a:t>by now! In this context it refers to the genetic changes that have occurred during the evolution of hominids. e.g. increased brain size, spine shape, position of knee</a:t>
            </a:r>
            <a:endParaRPr b="0" i="0" sz="1800" u="none" cap="none" strike="noStrike">
              <a:solidFill>
                <a:schemeClr val="dk1"/>
              </a:solidFill>
              <a:latin typeface="Arial"/>
              <a:ea typeface="Arial"/>
              <a:cs typeface="Arial"/>
              <a:sym typeface="Arial"/>
            </a:endParaRPr>
          </a:p>
        </p:txBody>
      </p:sp>
      <p:sp>
        <p:nvSpPr>
          <p:cNvPr id="457" name="Shape 457"/>
          <p:cNvSpPr txBox="1"/>
          <p:nvPr/>
        </p:nvSpPr>
        <p:spPr>
          <a:xfrm>
            <a:off x="832513" y="3509750"/>
            <a:ext cx="7902054" cy="2677656"/>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2800" u="none" cap="none" strike="noStrike">
                <a:solidFill>
                  <a:schemeClr val="dk1"/>
                </a:solidFill>
                <a:latin typeface="Arial"/>
                <a:ea typeface="Arial"/>
                <a:cs typeface="Arial"/>
                <a:sym typeface="Arial"/>
              </a:rPr>
              <a:t>Cultural evolution</a:t>
            </a:r>
            <a:r>
              <a:rPr b="0" i="0" lang="en-US" sz="2800" u="none" cap="none" strike="noStrike">
                <a:solidFill>
                  <a:schemeClr val="dk1"/>
                </a:solidFill>
                <a:latin typeface="Arial"/>
                <a:ea typeface="Arial"/>
                <a:cs typeface="Arial"/>
                <a:sym typeface="Arial"/>
              </a:rPr>
              <a:t> is the changing of ideas held and actions carried out by societies and the transmission of these ideas through social learning from one generation to the next.</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e.g. the use of fire, agriculture, tools, weapons, religion, beliefs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2" name="Shape 462"/>
        <p:cNvGrpSpPr/>
        <p:nvPr/>
      </p:nvGrpSpPr>
      <p:grpSpPr>
        <a:xfrm>
          <a:off x="0" y="0"/>
          <a:ext cx="0" cy="0"/>
          <a:chOff x="0" y="0"/>
          <a:chExt cx="0" cy="0"/>
        </a:xfrm>
      </p:grpSpPr>
      <p:sp>
        <p:nvSpPr>
          <p:cNvPr id="463" name="Shape 463"/>
          <p:cNvSpPr/>
          <p:nvPr/>
        </p:nvSpPr>
        <p:spPr>
          <a:xfrm>
            <a:off x="0" y="0"/>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D.3.10 Discuss the relative importance of genetic and cultural evolution in the recent evolution of humans.</a:t>
            </a:r>
            <a:endParaRPr b="0" i="0" sz="1800" u="none" cap="none" strike="noStrike">
              <a:solidFill>
                <a:schemeClr val="dk1"/>
              </a:solidFill>
              <a:latin typeface="Arial"/>
              <a:ea typeface="Arial"/>
              <a:cs typeface="Arial"/>
              <a:sym typeface="Arial"/>
            </a:endParaRPr>
          </a:p>
        </p:txBody>
      </p:sp>
      <p:sp>
        <p:nvSpPr>
          <p:cNvPr id="464" name="Shape 464"/>
          <p:cNvSpPr/>
          <p:nvPr/>
        </p:nvSpPr>
        <p:spPr>
          <a:xfrm>
            <a:off x="1201002" y="1460310"/>
            <a:ext cx="6373505" cy="4394579"/>
          </a:xfrm>
          <a:prstGeom prst="cloud">
            <a:avLst/>
          </a:prstGeom>
          <a:solidFill>
            <a:schemeClr val="accent1">
              <a:alpha val="48627"/>
            </a:schemeClr>
          </a:solidFill>
          <a:ln cap="flat" cmpd="sng" w="25400">
            <a:solidFill>
              <a:srgbClr val="395E8A"/>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i="0" lang="en-US" sz="2800" u="none" cap="none" strike="noStrike">
                <a:solidFill>
                  <a:schemeClr val="dk1"/>
                </a:solidFill>
                <a:latin typeface="Arial"/>
                <a:ea typeface="Arial"/>
                <a:cs typeface="Arial"/>
                <a:sym typeface="Arial"/>
              </a:rPr>
              <a:t>TOK</a:t>
            </a:r>
            <a:endParaRPr b="0" i="0" sz="18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800" u="none" cap="none" strike="noStrike">
                <a:solidFill>
                  <a:schemeClr val="dk1"/>
                </a:solidFill>
                <a:latin typeface="Arial"/>
                <a:ea typeface="Arial"/>
                <a:cs typeface="Arial"/>
                <a:sym typeface="Arial"/>
              </a:rPr>
              <a:t>Read this article:</a:t>
            </a:r>
            <a:endParaRPr b="0" i="0" sz="18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800" u="sng" cap="none" strike="noStrike">
                <a:solidFill>
                  <a:schemeClr val="hlink"/>
                </a:solidFill>
                <a:latin typeface="Arial"/>
                <a:ea typeface="Arial"/>
                <a:cs typeface="Arial"/>
                <a:sym typeface="Arial"/>
                <a:hlinkClick r:id="rId3"/>
              </a:rPr>
              <a:t>Are We Still Evolving?</a:t>
            </a:r>
            <a:endParaRPr b="0" i="0" sz="18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en-US" sz="2800" u="none" cap="none" strike="noStrike">
                <a:solidFill>
                  <a:schemeClr val="dk1"/>
                </a:solidFill>
                <a:latin typeface="Arial"/>
                <a:ea typeface="Arial"/>
                <a:cs typeface="Arial"/>
                <a:sym typeface="Arial"/>
              </a:rPr>
              <a:t>What do you think of the arguments for and against this proposition?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69" name="Shape 469"/>
        <p:cNvGrpSpPr/>
        <p:nvPr/>
      </p:nvGrpSpPr>
      <p:grpSpPr>
        <a:xfrm>
          <a:off x="0" y="0"/>
          <a:ext cx="0" cy="0"/>
          <a:chOff x="0" y="0"/>
          <a:chExt cx="0" cy="0"/>
        </a:xfrm>
      </p:grpSpPr>
      <p:sp>
        <p:nvSpPr>
          <p:cNvPr id="470" name="Shape 470"/>
          <p:cNvSpPr/>
          <p:nvPr/>
        </p:nvSpPr>
        <p:spPr>
          <a:xfrm>
            <a:off x="2286000" y="3286529"/>
            <a:ext cx="6202908" cy="3108543"/>
          </a:xfrm>
          <a:prstGeom prst="rect">
            <a:avLst/>
          </a:prstGeom>
          <a:solidFill>
            <a:schemeClr val="lt1">
              <a:alpha val="74901"/>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However, we have not changed biologically in any significant way. We could take a baby from 80,000 years ago, raise it in a modern environment and it would be indistinguishable from other humans in terms of intelligence and social capabilities.</a:t>
            </a:r>
            <a:endParaRPr b="0" i="0" sz="1800" u="none" cap="none" strike="noStrike">
              <a:solidFill>
                <a:schemeClr val="dk1"/>
              </a:solidFill>
              <a:latin typeface="Arial"/>
              <a:ea typeface="Arial"/>
              <a:cs typeface="Arial"/>
              <a:sym typeface="Arial"/>
            </a:endParaRPr>
          </a:p>
        </p:txBody>
      </p:sp>
      <p:sp>
        <p:nvSpPr>
          <p:cNvPr id="471" name="Shape 471"/>
          <p:cNvSpPr/>
          <p:nvPr/>
        </p:nvSpPr>
        <p:spPr>
          <a:xfrm>
            <a:off x="361048" y="385040"/>
            <a:ext cx="5357363" cy="2246769"/>
          </a:xfrm>
          <a:prstGeom prst="rect">
            <a:avLst/>
          </a:prstGeom>
          <a:solidFill>
            <a:schemeClr val="lt1">
              <a:alpha val="74901"/>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rgbClr val="000000"/>
                </a:solidFill>
                <a:latin typeface="Arial"/>
                <a:ea typeface="Arial"/>
                <a:cs typeface="Arial"/>
                <a:sym typeface="Arial"/>
              </a:rPr>
              <a:t>The cultural evolution has spanned millions of years in three major stages: the nomadic (hunting), agricultural (settled), and industrial ages. </a:t>
            </a:r>
            <a:endParaRPr b="0" i="0" sz="1800" u="none" cap="none" strike="noStrike">
              <a:solidFill>
                <a:schemeClr val="dk1"/>
              </a:solidFill>
              <a:latin typeface="Arial"/>
              <a:ea typeface="Arial"/>
              <a:cs typeface="Arial"/>
              <a:sym typeface="Arial"/>
            </a:endParaRPr>
          </a:p>
        </p:txBody>
      </p:sp>
      <p:sp>
        <p:nvSpPr>
          <p:cNvPr id="472" name="Shape 472"/>
          <p:cNvSpPr/>
          <p:nvPr/>
        </p:nvSpPr>
        <p:spPr>
          <a:xfrm>
            <a:off x="5537578" y="6558846"/>
            <a:ext cx="3606421" cy="276999"/>
          </a:xfrm>
          <a:prstGeom prst="rect">
            <a:avLst/>
          </a:prstGeom>
          <a:solidFill>
            <a:schemeClr val="lt1">
              <a:alpha val="49803"/>
            </a:schemeClr>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http://www.flickr.com/photos/wallyg/415498335/</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grpSp>
        <p:nvGrpSpPr>
          <p:cNvPr id="478" name="Shape 478"/>
          <p:cNvGrpSpPr/>
          <p:nvPr/>
        </p:nvGrpSpPr>
        <p:grpSpPr>
          <a:xfrm rot="918274">
            <a:off x="4759243" y="3936148"/>
            <a:ext cx="4200525" cy="2293382"/>
            <a:chOff x="2471738" y="2097643"/>
            <a:chExt cx="4200525" cy="2293382"/>
          </a:xfrm>
        </p:grpSpPr>
        <p:pic>
          <p:nvPicPr>
            <p:cNvPr id="479" name="Shape 479"/>
            <p:cNvPicPr preferRelativeResize="0"/>
            <p:nvPr/>
          </p:nvPicPr>
          <p:blipFill>
            <a:blip r:embed="rId3">
              <a:alphaModFix/>
            </a:blip>
            <a:stretch>
              <a:fillRect/>
            </a:stretch>
          </p:blipFill>
          <p:spPr>
            <a:xfrm>
              <a:off x="2471738" y="2466975"/>
              <a:ext cx="4200525" cy="1924050"/>
            </a:xfrm>
            <a:prstGeom prst="rect">
              <a:avLst/>
            </a:prstGeom>
            <a:noFill/>
            <a:ln>
              <a:noFill/>
            </a:ln>
          </p:spPr>
        </p:pic>
        <p:sp>
          <p:nvSpPr>
            <p:cNvPr id="480" name="Shape 480"/>
            <p:cNvSpPr txBox="1"/>
            <p:nvPr/>
          </p:nvSpPr>
          <p:spPr>
            <a:xfrm>
              <a:off x="3521122" y="2097643"/>
              <a:ext cx="2101755"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BBC Website</a:t>
              </a:r>
              <a:endParaRPr b="0" i="0" sz="1800" u="none" cap="none" strike="noStrike">
                <a:solidFill>
                  <a:schemeClr val="dk1"/>
                </a:solidFill>
                <a:latin typeface="Arial"/>
                <a:ea typeface="Arial"/>
                <a:cs typeface="Arial"/>
                <a:sym typeface="Arial"/>
              </a:endParaRPr>
            </a:p>
          </p:txBody>
        </p:sp>
      </p:grpSp>
      <p:pic>
        <p:nvPicPr>
          <p:cNvPr id="481" name="Shape 481"/>
          <p:cNvPicPr preferRelativeResize="0"/>
          <p:nvPr/>
        </p:nvPicPr>
        <p:blipFill>
          <a:blip r:embed="rId4">
            <a:alphaModFix/>
          </a:blip>
          <a:stretch>
            <a:fillRect/>
          </a:stretch>
        </p:blipFill>
        <p:spPr>
          <a:xfrm>
            <a:off x="0" y="3571416"/>
            <a:ext cx="4945892" cy="3286584"/>
          </a:xfrm>
          <a:prstGeom prst="rect">
            <a:avLst/>
          </a:prstGeom>
          <a:noFill/>
          <a:ln>
            <a:noFill/>
          </a:ln>
        </p:spPr>
      </p:pic>
      <p:sp>
        <p:nvSpPr>
          <p:cNvPr id="482" name="Shape 482"/>
          <p:cNvSpPr txBox="1"/>
          <p:nvPr/>
        </p:nvSpPr>
        <p:spPr>
          <a:xfrm>
            <a:off x="0" y="0"/>
            <a:ext cx="4023217"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600" u="none" cap="none" strike="noStrike">
                <a:solidFill>
                  <a:schemeClr val="dk1"/>
                </a:solidFill>
                <a:latin typeface="Arial"/>
                <a:ea typeface="Arial"/>
                <a:cs typeface="Arial"/>
                <a:sym typeface="Arial"/>
              </a:rPr>
              <a:t>Further information:</a:t>
            </a:r>
            <a:endParaRPr b="0" i="0" sz="1800" u="none" cap="none" strike="noStrike">
              <a:solidFill>
                <a:schemeClr val="dk1"/>
              </a:solidFill>
              <a:latin typeface="Arial"/>
              <a:ea typeface="Arial"/>
              <a:cs typeface="Arial"/>
              <a:sym typeface="Arial"/>
            </a:endParaRPr>
          </a:p>
        </p:txBody>
      </p:sp>
      <p:pic>
        <p:nvPicPr>
          <p:cNvPr id="483" name="Shape 483"/>
          <p:cNvPicPr preferRelativeResize="0"/>
          <p:nvPr/>
        </p:nvPicPr>
        <p:blipFill>
          <a:blip r:embed="rId5">
            <a:alphaModFix/>
          </a:blip>
          <a:stretch>
            <a:fillRect/>
          </a:stretch>
        </p:blipFill>
        <p:spPr>
          <a:xfrm>
            <a:off x="4531057" y="0"/>
            <a:ext cx="4612943" cy="3043469"/>
          </a:xfrm>
          <a:prstGeom prst="rect">
            <a:avLst/>
          </a:prstGeom>
          <a:noFill/>
          <a:ln>
            <a:noFill/>
          </a:ln>
        </p:spPr>
      </p:pic>
      <p:pic>
        <p:nvPicPr>
          <p:cNvPr id="484" name="Shape 484"/>
          <p:cNvPicPr preferRelativeResize="0"/>
          <p:nvPr/>
        </p:nvPicPr>
        <p:blipFill>
          <a:blip r:embed="rId6">
            <a:alphaModFix/>
          </a:blip>
          <a:stretch>
            <a:fillRect/>
          </a:stretch>
        </p:blipFill>
        <p:spPr>
          <a:xfrm>
            <a:off x="345317" y="788798"/>
            <a:ext cx="1847850" cy="885825"/>
          </a:xfrm>
          <a:prstGeom prst="rect">
            <a:avLst/>
          </a:prstGeom>
          <a:noFill/>
          <a:ln>
            <a:noFill/>
          </a:ln>
        </p:spPr>
      </p:pic>
      <p:sp>
        <p:nvSpPr>
          <p:cNvPr id="485" name="Shape 485"/>
          <p:cNvSpPr txBox="1"/>
          <p:nvPr/>
        </p:nvSpPr>
        <p:spPr>
          <a:xfrm>
            <a:off x="414906" y="1674623"/>
            <a:ext cx="1708671"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Excellent site!</a:t>
            </a:r>
            <a:endParaRPr b="0" i="0" sz="1800" u="none" cap="none" strike="noStrike">
              <a:solidFill>
                <a:schemeClr val="dk1"/>
              </a:solidFill>
              <a:latin typeface="Arial"/>
              <a:ea typeface="Arial"/>
              <a:cs typeface="Arial"/>
              <a:sym typeface="Arial"/>
            </a:endParaRPr>
          </a:p>
        </p:txBody>
      </p:sp>
      <p:pic>
        <p:nvPicPr>
          <p:cNvPr id="486" name="Shape 486"/>
          <p:cNvPicPr preferRelativeResize="0"/>
          <p:nvPr/>
        </p:nvPicPr>
        <p:blipFill>
          <a:blip r:embed="rId7">
            <a:alphaModFix/>
          </a:blip>
          <a:stretch>
            <a:fillRect/>
          </a:stretch>
        </p:blipFill>
        <p:spPr>
          <a:xfrm>
            <a:off x="1892431" y="2471969"/>
            <a:ext cx="2209800" cy="571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Shape 127"/>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D.3.2 Define half-life. </a:t>
            </a:r>
            <a:endParaRPr b="0" i="0" sz="1800" u="none" cap="none" strike="noStrike">
              <a:solidFill>
                <a:schemeClr val="dk1"/>
              </a:solidFill>
              <a:latin typeface="Arial"/>
              <a:ea typeface="Arial"/>
              <a:cs typeface="Arial"/>
              <a:sym typeface="Arial"/>
            </a:endParaRPr>
          </a:p>
        </p:txBody>
      </p:sp>
      <p:pic>
        <p:nvPicPr>
          <p:cNvPr id="128" name="Shape 128"/>
          <p:cNvPicPr preferRelativeResize="0"/>
          <p:nvPr/>
        </p:nvPicPr>
        <p:blipFill>
          <a:blip r:embed="rId3">
            <a:alphaModFix/>
          </a:blip>
          <a:stretch>
            <a:fillRect/>
          </a:stretch>
        </p:blipFill>
        <p:spPr>
          <a:xfrm>
            <a:off x="6229331" y="453037"/>
            <a:ext cx="2346614" cy="4411634"/>
          </a:xfrm>
          <a:prstGeom prst="rect">
            <a:avLst/>
          </a:prstGeom>
          <a:noFill/>
          <a:ln>
            <a:noFill/>
          </a:ln>
        </p:spPr>
      </p:pic>
      <p:sp>
        <p:nvSpPr>
          <p:cNvPr id="129" name="Shape 129"/>
          <p:cNvSpPr/>
          <p:nvPr/>
        </p:nvSpPr>
        <p:spPr>
          <a:xfrm>
            <a:off x="5721926" y="4867225"/>
            <a:ext cx="3422074" cy="1754326"/>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Simulation of many identical atoms undergoing radioactive decay, starting with either four atoms (left) or 400 atoms (right). The number at the top indicates how many half-lives have elapsed</a:t>
            </a:r>
            <a:endParaRPr b="0" i="0" sz="1800" u="none" cap="none" strike="noStrike">
              <a:solidFill>
                <a:schemeClr val="dk1"/>
              </a:solidFill>
              <a:latin typeface="Arial"/>
              <a:ea typeface="Arial"/>
              <a:cs typeface="Arial"/>
              <a:sym typeface="Arial"/>
            </a:endParaRPr>
          </a:p>
        </p:txBody>
      </p:sp>
      <p:sp>
        <p:nvSpPr>
          <p:cNvPr id="130" name="Shape 130"/>
          <p:cNvSpPr/>
          <p:nvPr/>
        </p:nvSpPr>
        <p:spPr>
          <a:xfrm>
            <a:off x="5684675" y="6581001"/>
            <a:ext cx="3435926" cy="27699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http://en.wikipedia.org/wiki/File:Halflife-sim.gif</a:t>
            </a:r>
            <a:endParaRPr b="0" i="0" sz="1800" u="none" cap="none" strike="noStrike">
              <a:solidFill>
                <a:schemeClr val="dk1"/>
              </a:solidFill>
              <a:latin typeface="Arial"/>
              <a:ea typeface="Arial"/>
              <a:cs typeface="Arial"/>
              <a:sym typeface="Arial"/>
            </a:endParaRPr>
          </a:p>
        </p:txBody>
      </p:sp>
      <p:sp>
        <p:nvSpPr>
          <p:cNvPr id="131" name="Shape 131"/>
          <p:cNvSpPr txBox="1"/>
          <p:nvPr/>
        </p:nvSpPr>
        <p:spPr>
          <a:xfrm>
            <a:off x="1136073" y="1773382"/>
            <a:ext cx="3657600" cy="156966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The time it takes for half of a radioactive isotope to decay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Shape 137"/>
          <p:cNvPicPr preferRelativeResize="0"/>
          <p:nvPr/>
        </p:nvPicPr>
        <p:blipFill>
          <a:blip r:embed="rId3">
            <a:alphaModFix/>
          </a:blip>
          <a:stretch>
            <a:fillRect/>
          </a:stretch>
        </p:blipFill>
        <p:spPr>
          <a:xfrm>
            <a:off x="557357" y="0"/>
            <a:ext cx="7546109" cy="5659582"/>
          </a:xfrm>
          <a:prstGeom prst="rect">
            <a:avLst/>
          </a:prstGeom>
          <a:noFill/>
          <a:ln>
            <a:noFill/>
          </a:ln>
        </p:spPr>
      </p:pic>
      <p:sp>
        <p:nvSpPr>
          <p:cNvPr id="138" name="Shape 138"/>
          <p:cNvSpPr txBox="1"/>
          <p:nvPr/>
        </p:nvSpPr>
        <p:spPr>
          <a:xfrm>
            <a:off x="1233055" y="5659582"/>
            <a:ext cx="6553200" cy="1077218"/>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3200" u="none" cap="none" strike="noStrike">
                <a:solidFill>
                  <a:schemeClr val="dk1"/>
                </a:solidFill>
                <a:latin typeface="Arial"/>
                <a:ea typeface="Arial"/>
                <a:cs typeface="Arial"/>
                <a:sym typeface="Arial"/>
              </a:rPr>
              <a:t>What is the half life for each of the isotopes represented by these curves?</a:t>
            </a:r>
            <a:endParaRPr b="0" i="0" sz="1800" u="none" cap="none" strike="noStrike">
              <a:solidFill>
                <a:schemeClr val="dk1"/>
              </a:solidFill>
              <a:latin typeface="Arial"/>
              <a:ea typeface="Arial"/>
              <a:cs typeface="Arial"/>
              <a:sym typeface="Arial"/>
            </a:endParaRPr>
          </a:p>
        </p:txBody>
      </p:sp>
      <p:sp>
        <p:nvSpPr>
          <p:cNvPr id="139" name="Shape 139"/>
          <p:cNvSpPr/>
          <p:nvPr/>
        </p:nvSpPr>
        <p:spPr>
          <a:xfrm rot="-5400000">
            <a:off x="6590207" y="3819299"/>
            <a:ext cx="4738255"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http://en.wikipedia.org/wiki/File:Plot-exponential-decay.svg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grpSp>
        <p:nvGrpSpPr>
          <p:cNvPr id="145" name="Shape 145"/>
          <p:cNvGrpSpPr/>
          <p:nvPr/>
        </p:nvGrpSpPr>
        <p:grpSpPr>
          <a:xfrm>
            <a:off x="557357" y="0"/>
            <a:ext cx="8115588" cy="6042769"/>
            <a:chOff x="557357" y="0"/>
            <a:chExt cx="8115588" cy="6042769"/>
          </a:xfrm>
        </p:grpSpPr>
        <p:pic>
          <p:nvPicPr>
            <p:cNvPr id="146" name="Shape 146"/>
            <p:cNvPicPr preferRelativeResize="0"/>
            <p:nvPr/>
          </p:nvPicPr>
          <p:blipFill>
            <a:blip r:embed="rId3">
              <a:alphaModFix/>
            </a:blip>
            <a:stretch>
              <a:fillRect/>
            </a:stretch>
          </p:blipFill>
          <p:spPr>
            <a:xfrm>
              <a:off x="557357" y="0"/>
              <a:ext cx="7546109" cy="5659582"/>
            </a:xfrm>
            <a:prstGeom prst="rect">
              <a:avLst/>
            </a:prstGeom>
            <a:noFill/>
            <a:ln>
              <a:noFill/>
            </a:ln>
          </p:spPr>
        </p:pic>
        <p:cxnSp>
          <p:nvCxnSpPr>
            <p:cNvPr id="147" name="Shape 147"/>
            <p:cNvCxnSpPr/>
            <p:nvPr/>
          </p:nvCxnSpPr>
          <p:spPr>
            <a:xfrm>
              <a:off x="1330036" y="2926776"/>
              <a:ext cx="7342909" cy="0"/>
            </a:xfrm>
            <a:prstGeom prst="straightConnector1">
              <a:avLst/>
            </a:prstGeom>
            <a:noFill/>
            <a:ln cap="flat" cmpd="sng" w="9525">
              <a:solidFill>
                <a:srgbClr val="FF0000"/>
              </a:solidFill>
              <a:prstDash val="dash"/>
              <a:round/>
              <a:headEnd len="med" w="med" type="none"/>
              <a:tailEnd len="med" w="med" type="none"/>
            </a:ln>
          </p:spPr>
        </p:cxnSp>
        <p:cxnSp>
          <p:nvCxnSpPr>
            <p:cNvPr id="148" name="Shape 148"/>
            <p:cNvCxnSpPr/>
            <p:nvPr/>
          </p:nvCxnSpPr>
          <p:spPr>
            <a:xfrm>
              <a:off x="1510146" y="2926776"/>
              <a:ext cx="0" cy="2580406"/>
            </a:xfrm>
            <a:prstGeom prst="straightConnector1">
              <a:avLst/>
            </a:prstGeom>
            <a:noFill/>
            <a:ln cap="flat" cmpd="sng" w="9525">
              <a:solidFill>
                <a:srgbClr val="FF0000"/>
              </a:solidFill>
              <a:prstDash val="dash"/>
              <a:round/>
              <a:headEnd len="med" w="med" type="none"/>
              <a:tailEnd len="med" w="med" type="none"/>
            </a:ln>
          </p:spPr>
        </p:cxnSp>
        <p:cxnSp>
          <p:nvCxnSpPr>
            <p:cNvPr id="149" name="Shape 149"/>
            <p:cNvCxnSpPr/>
            <p:nvPr/>
          </p:nvCxnSpPr>
          <p:spPr>
            <a:xfrm>
              <a:off x="2230581" y="2926776"/>
              <a:ext cx="0" cy="2580406"/>
            </a:xfrm>
            <a:prstGeom prst="straightConnector1">
              <a:avLst/>
            </a:prstGeom>
            <a:noFill/>
            <a:ln cap="flat" cmpd="sng" w="9525">
              <a:solidFill>
                <a:srgbClr val="FF0000"/>
              </a:solidFill>
              <a:prstDash val="dash"/>
              <a:round/>
              <a:headEnd len="med" w="med" type="none"/>
              <a:tailEnd len="med" w="med" type="none"/>
            </a:ln>
          </p:spPr>
        </p:cxnSp>
        <p:cxnSp>
          <p:nvCxnSpPr>
            <p:cNvPr id="150" name="Shape 150"/>
            <p:cNvCxnSpPr/>
            <p:nvPr/>
          </p:nvCxnSpPr>
          <p:spPr>
            <a:xfrm>
              <a:off x="5791199" y="2926776"/>
              <a:ext cx="0" cy="2580406"/>
            </a:xfrm>
            <a:prstGeom prst="straightConnector1">
              <a:avLst/>
            </a:prstGeom>
            <a:noFill/>
            <a:ln cap="flat" cmpd="sng" w="9525">
              <a:solidFill>
                <a:srgbClr val="FF0000"/>
              </a:solidFill>
              <a:prstDash val="dash"/>
              <a:round/>
              <a:headEnd len="med" w="med" type="none"/>
              <a:tailEnd len="med" w="med" type="none"/>
            </a:ln>
          </p:spPr>
        </p:cxnSp>
        <p:cxnSp>
          <p:nvCxnSpPr>
            <p:cNvPr id="151" name="Shape 151"/>
            <p:cNvCxnSpPr/>
            <p:nvPr/>
          </p:nvCxnSpPr>
          <p:spPr>
            <a:xfrm>
              <a:off x="1371597" y="2926776"/>
              <a:ext cx="0" cy="2580406"/>
            </a:xfrm>
            <a:prstGeom prst="straightConnector1">
              <a:avLst/>
            </a:prstGeom>
            <a:noFill/>
            <a:ln cap="flat" cmpd="sng" w="9525">
              <a:solidFill>
                <a:srgbClr val="FF0000"/>
              </a:solidFill>
              <a:prstDash val="dash"/>
              <a:round/>
              <a:headEnd len="med" w="med" type="none"/>
              <a:tailEnd len="med" w="med" type="none"/>
            </a:ln>
          </p:spPr>
        </p:cxnSp>
        <p:sp>
          <p:nvSpPr>
            <p:cNvPr id="152" name="Shape 152"/>
            <p:cNvSpPr txBox="1"/>
            <p:nvPr/>
          </p:nvSpPr>
          <p:spPr>
            <a:xfrm>
              <a:off x="5494483" y="5673437"/>
              <a:ext cx="593432"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3.42</a:t>
              </a:r>
              <a:endParaRPr b="0" i="0" sz="1800" u="none" cap="none" strike="noStrike">
                <a:solidFill>
                  <a:schemeClr val="dk1"/>
                </a:solidFill>
                <a:latin typeface="Arial"/>
                <a:ea typeface="Arial"/>
                <a:cs typeface="Arial"/>
                <a:sym typeface="Arial"/>
              </a:endParaRPr>
            </a:p>
          </p:txBody>
        </p:sp>
        <p:sp>
          <p:nvSpPr>
            <p:cNvPr id="153" name="Shape 153"/>
            <p:cNvSpPr txBox="1"/>
            <p:nvPr/>
          </p:nvSpPr>
          <p:spPr>
            <a:xfrm>
              <a:off x="1213430" y="5673437"/>
              <a:ext cx="593432"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0.13</a:t>
              </a:r>
              <a:endParaRPr b="0" i="0" sz="1800" u="none" cap="none" strike="noStrike">
                <a:solidFill>
                  <a:schemeClr val="dk1"/>
                </a:solidFill>
                <a:latin typeface="Arial"/>
                <a:ea typeface="Arial"/>
                <a:cs typeface="Arial"/>
                <a:sym typeface="Arial"/>
              </a:endParaRPr>
            </a:p>
          </p:txBody>
        </p:sp>
        <p:sp>
          <p:nvSpPr>
            <p:cNvPr id="154" name="Shape 154"/>
            <p:cNvSpPr txBox="1"/>
            <p:nvPr/>
          </p:nvSpPr>
          <p:spPr>
            <a:xfrm>
              <a:off x="1992375" y="5673437"/>
              <a:ext cx="476412"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0.7</a:t>
              </a:r>
              <a:endParaRPr b="0" i="0" sz="1800" u="none" cap="none" strike="noStrike">
                <a:solidFill>
                  <a:schemeClr val="dk1"/>
                </a:solidFill>
                <a:latin typeface="Arial"/>
                <a:ea typeface="Arial"/>
                <a:cs typeface="Arial"/>
                <a:sym typeface="Arial"/>
              </a:endParaRPr>
            </a:p>
          </p:txBody>
        </p:sp>
        <p:sp>
          <p:nvSpPr>
            <p:cNvPr id="155" name="Shape 155"/>
            <p:cNvSpPr txBox="1"/>
            <p:nvPr/>
          </p:nvSpPr>
          <p:spPr>
            <a:xfrm>
              <a:off x="7949051" y="1338244"/>
              <a:ext cx="564578"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Shape 161"/>
          <p:cNvSpPr/>
          <p:nvPr/>
        </p:nvSpPr>
        <p:spPr>
          <a:xfrm>
            <a:off x="0" y="-11392"/>
            <a:ext cx="9144000" cy="646331"/>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D.3.3 Deduce the approximate age of materials based on a simple decay curve for a radioisotope. </a:t>
            </a:r>
            <a:endParaRPr b="0" i="0" sz="1800" u="none" cap="none" strike="noStrike">
              <a:solidFill>
                <a:schemeClr val="dk1"/>
              </a:solidFill>
              <a:latin typeface="Arial"/>
              <a:ea typeface="Arial"/>
              <a:cs typeface="Arial"/>
              <a:sym typeface="Arial"/>
            </a:endParaRPr>
          </a:p>
        </p:txBody>
      </p:sp>
      <p:pic>
        <p:nvPicPr>
          <p:cNvPr id="162" name="Shape 162"/>
          <p:cNvPicPr preferRelativeResize="0"/>
          <p:nvPr/>
        </p:nvPicPr>
        <p:blipFill>
          <a:blip r:embed="rId3">
            <a:alphaModFix/>
          </a:blip>
          <a:stretch>
            <a:fillRect/>
          </a:stretch>
        </p:blipFill>
        <p:spPr>
          <a:xfrm>
            <a:off x="3699165" y="1377923"/>
            <a:ext cx="5444836" cy="5480078"/>
          </a:xfrm>
          <a:prstGeom prst="rect">
            <a:avLst/>
          </a:prstGeom>
          <a:noFill/>
          <a:ln>
            <a:noFill/>
          </a:ln>
        </p:spPr>
      </p:pic>
      <p:sp>
        <p:nvSpPr>
          <p:cNvPr id="163" name="Shape 163"/>
          <p:cNvSpPr txBox="1"/>
          <p:nvPr/>
        </p:nvSpPr>
        <p:spPr>
          <a:xfrm rot="-1600288">
            <a:off x="581891" y="2840182"/>
            <a:ext cx="2396836"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2800" u="none" cap="none" strike="noStrike">
                <a:solidFill>
                  <a:schemeClr val="dk1"/>
                </a:solidFill>
                <a:latin typeface="Arial"/>
                <a:ea typeface="Arial"/>
                <a:cs typeface="Arial"/>
                <a:sym typeface="Arial"/>
              </a:rPr>
              <a:t>Play the game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p:nvPr/>
        </p:nvSpPr>
        <p:spPr>
          <a:xfrm>
            <a:off x="0" y="0"/>
            <a:ext cx="9144000" cy="369332"/>
          </a:xfrm>
          <a:prstGeom prst="rect">
            <a:avLst/>
          </a:prstGeom>
          <a:solidFill>
            <a:schemeClr val="dk1"/>
          </a:solid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D.3.4 Describe the major anatomical features that define humans as primates. </a:t>
            </a:r>
            <a:endParaRPr b="0" i="0" sz="1800" u="none" cap="none" strike="noStrike">
              <a:solidFill>
                <a:schemeClr val="dk1"/>
              </a:solidFill>
              <a:latin typeface="Arial"/>
              <a:ea typeface="Arial"/>
              <a:cs typeface="Arial"/>
              <a:sym typeface="Arial"/>
            </a:endParaRPr>
          </a:p>
        </p:txBody>
      </p:sp>
      <p:pic>
        <p:nvPicPr>
          <p:cNvPr id="170" name="Shape 170"/>
          <p:cNvPicPr preferRelativeResize="0"/>
          <p:nvPr/>
        </p:nvPicPr>
        <p:blipFill>
          <a:blip r:embed="rId3">
            <a:alphaModFix/>
          </a:blip>
          <a:stretch>
            <a:fillRect/>
          </a:stretch>
        </p:blipFill>
        <p:spPr>
          <a:xfrm>
            <a:off x="-175369" y="369331"/>
            <a:ext cx="4300559" cy="4300559"/>
          </a:xfrm>
          <a:prstGeom prst="rect">
            <a:avLst/>
          </a:prstGeom>
          <a:noFill/>
          <a:ln>
            <a:noFill/>
          </a:ln>
        </p:spPr>
      </p:pic>
      <p:sp>
        <p:nvSpPr>
          <p:cNvPr id="171" name="Shape 171"/>
          <p:cNvSpPr/>
          <p:nvPr/>
        </p:nvSpPr>
        <p:spPr>
          <a:xfrm>
            <a:off x="4916326" y="6211669"/>
            <a:ext cx="4227674" cy="646331"/>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4"/>
              </a:rPr>
              <a:t>http://www.flickr.com/photos/johnkay/5901639745/</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5"/>
              </a:rPr>
              <a:t>http://www.flickr.com/photos/shannonkringen/5466678956/</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rPr b="0" i="0" lang="en-US" sz="1200" u="sng" cap="none" strike="noStrike">
                <a:solidFill>
                  <a:schemeClr val="hlink"/>
                </a:solidFill>
                <a:latin typeface="Arial"/>
                <a:ea typeface="Arial"/>
                <a:cs typeface="Arial"/>
                <a:sym typeface="Arial"/>
                <a:hlinkClick r:id="rId6"/>
              </a:rPr>
              <a:t>http://www.flickr.com/photos/grendelkhan/1160017887/</a:t>
            </a:r>
            <a:endParaRPr b="0" i="0" sz="1800" u="none" cap="none" strike="noStrike">
              <a:solidFill>
                <a:schemeClr val="dk1"/>
              </a:solidFill>
              <a:latin typeface="Arial"/>
              <a:ea typeface="Arial"/>
              <a:cs typeface="Arial"/>
              <a:sym typeface="Arial"/>
            </a:endParaRPr>
          </a:p>
        </p:txBody>
      </p:sp>
      <p:pic>
        <p:nvPicPr>
          <p:cNvPr id="172" name="Shape 172"/>
          <p:cNvPicPr preferRelativeResize="0"/>
          <p:nvPr/>
        </p:nvPicPr>
        <p:blipFill>
          <a:blip r:embed="rId7">
            <a:alphaModFix/>
          </a:blip>
          <a:stretch>
            <a:fillRect/>
          </a:stretch>
        </p:blipFill>
        <p:spPr>
          <a:xfrm>
            <a:off x="6279828" y="369332"/>
            <a:ext cx="2864172" cy="4300559"/>
          </a:xfrm>
          <a:prstGeom prst="rect">
            <a:avLst/>
          </a:prstGeom>
          <a:noFill/>
          <a:ln>
            <a:noFill/>
          </a:ln>
        </p:spPr>
      </p:pic>
      <p:pic>
        <p:nvPicPr>
          <p:cNvPr id="173" name="Shape 173"/>
          <p:cNvPicPr preferRelativeResize="0"/>
          <p:nvPr/>
        </p:nvPicPr>
        <p:blipFill>
          <a:blip r:embed="rId8">
            <a:alphaModFix/>
          </a:blip>
          <a:stretch>
            <a:fillRect/>
          </a:stretch>
        </p:blipFill>
        <p:spPr>
          <a:xfrm>
            <a:off x="3484240" y="369332"/>
            <a:ext cx="2864172" cy="4300559"/>
          </a:xfrm>
          <a:prstGeom prst="rect">
            <a:avLst/>
          </a:prstGeom>
          <a:noFill/>
          <a:ln>
            <a:noFill/>
          </a:ln>
        </p:spPr>
      </p:pic>
      <p:sp>
        <p:nvSpPr>
          <p:cNvPr id="174" name="Shape 174"/>
          <p:cNvSpPr txBox="1"/>
          <p:nvPr/>
        </p:nvSpPr>
        <p:spPr>
          <a:xfrm>
            <a:off x="623455" y="3006436"/>
            <a:ext cx="1094509"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human</a:t>
            </a:r>
            <a:endParaRPr b="0" i="0" sz="1800" u="none" cap="none" strike="noStrike">
              <a:solidFill>
                <a:schemeClr val="dk1"/>
              </a:solidFill>
              <a:latin typeface="Arial"/>
              <a:ea typeface="Arial"/>
              <a:cs typeface="Arial"/>
              <a:sym typeface="Arial"/>
            </a:endParaRPr>
          </a:p>
        </p:txBody>
      </p:sp>
      <p:sp>
        <p:nvSpPr>
          <p:cNvPr id="175" name="Shape 175"/>
          <p:cNvSpPr txBox="1"/>
          <p:nvPr/>
        </p:nvSpPr>
        <p:spPr>
          <a:xfrm>
            <a:off x="4572000" y="3528168"/>
            <a:ext cx="1094509"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gibbon</a:t>
            </a:r>
            <a:endParaRPr b="0" i="0" sz="1800" u="none" cap="none" strike="noStrike">
              <a:solidFill>
                <a:schemeClr val="dk1"/>
              </a:solidFill>
              <a:latin typeface="Arial"/>
              <a:ea typeface="Arial"/>
              <a:cs typeface="Arial"/>
              <a:sym typeface="Arial"/>
            </a:endParaRPr>
          </a:p>
        </p:txBody>
      </p:sp>
      <p:sp>
        <p:nvSpPr>
          <p:cNvPr id="176" name="Shape 176"/>
          <p:cNvSpPr txBox="1"/>
          <p:nvPr/>
        </p:nvSpPr>
        <p:spPr>
          <a:xfrm>
            <a:off x="8188037" y="4295817"/>
            <a:ext cx="1094509"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800" u="none" cap="none" strike="noStrike">
                <a:solidFill>
                  <a:schemeClr val="lt1"/>
                </a:solidFill>
                <a:latin typeface="Arial"/>
                <a:ea typeface="Arial"/>
                <a:cs typeface="Arial"/>
                <a:sym typeface="Arial"/>
              </a:rPr>
              <a:t>gorilla</a:t>
            </a:r>
            <a:endParaRPr b="0" i="0" sz="1800" u="none" cap="none" strike="noStrike">
              <a:solidFill>
                <a:schemeClr val="dk1"/>
              </a:solidFill>
              <a:latin typeface="Arial"/>
              <a:ea typeface="Arial"/>
              <a:cs typeface="Arial"/>
              <a:sym typeface="Arial"/>
            </a:endParaRPr>
          </a:p>
        </p:txBody>
      </p:sp>
      <p:sp>
        <p:nvSpPr>
          <p:cNvPr id="177" name="Shape 177"/>
          <p:cNvSpPr txBox="1"/>
          <p:nvPr/>
        </p:nvSpPr>
        <p:spPr>
          <a:xfrm>
            <a:off x="1054804" y="4845882"/>
            <a:ext cx="6650182" cy="646331"/>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Arial"/>
                <a:ea typeface="Arial"/>
                <a:cs typeface="Arial"/>
                <a:sym typeface="Arial"/>
              </a:rPr>
              <a:t>Grasping pentadactyl limbs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